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tags/tag21.xml" ContentType="application/vnd.openxmlformats-officedocument.presentationml.tags+xml"/>
  <Override PartName="/ppt/notesSlides/notesSlide33.xml" ContentType="application/vnd.openxmlformats-officedocument.presentationml.notesSlide+xml"/>
  <Override PartName="/ppt/theme/themeOverride2.xml" ContentType="application/vnd.openxmlformats-officedocument.themeOverride+xml"/>
  <Override PartName="/ppt/tags/tag2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tags/tag2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4.xml" ContentType="application/vnd.openxmlformats-officedocument.themeOverride+xml"/>
  <Override PartName="/ppt/tags/tag25.xml" ContentType="application/vnd.openxmlformats-officedocument.presentationml.tags+xml"/>
  <Override PartName="/ppt/notesSlides/notesSlide42.xml" ContentType="application/vnd.openxmlformats-officedocument.presentationml.notesSlide+xml"/>
  <Override PartName="/ppt/theme/themeOverride5.xml" ContentType="application/vnd.openxmlformats-officedocument.themeOverride+xml"/>
  <Override PartName="/ppt/tags/tag26.xml" ContentType="application/vnd.openxmlformats-officedocument.presentationml.tags+xml"/>
  <Override PartName="/ppt/notesSlides/notesSlide43.xml" ContentType="application/vnd.openxmlformats-officedocument.presentationml.notesSlide+xml"/>
  <Override PartName="/ppt/theme/themeOverride6.xml" ContentType="application/vnd.openxmlformats-officedocument.themeOverride+xml"/>
  <Override PartName="/ppt/tags/tag2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7.xml" ContentType="application/vnd.openxmlformats-officedocument.themeOverride+xml"/>
  <Override PartName="/ppt/tags/tag28.xml" ContentType="application/vnd.openxmlformats-officedocument.presentationml.tags+xml"/>
  <Override PartName="/ppt/notesSlides/notesSlide46.xml" ContentType="application/vnd.openxmlformats-officedocument.presentationml.notesSlide+xml"/>
  <Override PartName="/ppt/theme/themeOverride8.xml" ContentType="application/vnd.openxmlformats-officedocument.themeOverride+xml"/>
  <Override PartName="/ppt/tags/tag2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Lst>
  <p:notesMasterIdLst>
    <p:notesMasterId r:id="rId69"/>
  </p:notesMasterIdLst>
  <p:sldIdLst>
    <p:sldId id="2076137812" r:id="rId19"/>
    <p:sldId id="2076138062" r:id="rId20"/>
    <p:sldId id="2147478643" r:id="rId21"/>
    <p:sldId id="2147478644" r:id="rId22"/>
    <p:sldId id="2147478645" r:id="rId23"/>
    <p:sldId id="2147478646" r:id="rId24"/>
    <p:sldId id="2147478647" r:id="rId25"/>
    <p:sldId id="2147478648" r:id="rId26"/>
    <p:sldId id="2147478649" r:id="rId27"/>
    <p:sldId id="2147478650" r:id="rId28"/>
    <p:sldId id="2147478651" r:id="rId29"/>
    <p:sldId id="2147478652" r:id="rId30"/>
    <p:sldId id="2147478653" r:id="rId31"/>
    <p:sldId id="2147469866" r:id="rId32"/>
    <p:sldId id="2147478654" r:id="rId33"/>
    <p:sldId id="2076137823" r:id="rId34"/>
    <p:sldId id="2134805708" r:id="rId35"/>
    <p:sldId id="2076137847" r:id="rId36"/>
    <p:sldId id="2145705971" r:id="rId37"/>
    <p:sldId id="2076137848" r:id="rId38"/>
    <p:sldId id="2145705937" r:id="rId39"/>
    <p:sldId id="2145705951" r:id="rId40"/>
    <p:sldId id="2076137850" r:id="rId41"/>
    <p:sldId id="2145705972" r:id="rId42"/>
    <p:sldId id="2145705973" r:id="rId43"/>
    <p:sldId id="2076137849" r:id="rId44"/>
    <p:sldId id="2145705978" r:id="rId45"/>
    <p:sldId id="2145705977" r:id="rId46"/>
    <p:sldId id="2145705979" r:id="rId47"/>
    <p:sldId id="2076137853" r:id="rId48"/>
    <p:sldId id="2145705976" r:id="rId49"/>
    <p:sldId id="2076137851" r:id="rId50"/>
    <p:sldId id="2145705974" r:id="rId51"/>
    <p:sldId id="2145705980" r:id="rId52"/>
    <p:sldId id="2076137852" r:id="rId53"/>
    <p:sldId id="4649" r:id="rId54"/>
    <p:sldId id="2145705947" r:id="rId55"/>
    <p:sldId id="2076136993" r:id="rId56"/>
    <p:sldId id="2040" r:id="rId57"/>
    <p:sldId id="2145705975" r:id="rId58"/>
    <p:sldId id="2145705981" r:id="rId59"/>
    <p:sldId id="2145705982" r:id="rId60"/>
    <p:sldId id="2145705984" r:id="rId61"/>
    <p:sldId id="2145705983" r:id="rId62"/>
    <p:sldId id="2076137854" r:id="rId63"/>
    <p:sldId id="2145705985" r:id="rId64"/>
    <p:sldId id="2147478642" r:id="rId65"/>
    <p:sldId id="2076137830" r:id="rId66"/>
    <p:sldId id="2147478641" r:id="rId67"/>
    <p:sldId id="207613783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47478643"/>
            <p14:sldId id="2147478644"/>
            <p14:sldId id="2147478645"/>
            <p14:sldId id="2147478646"/>
            <p14:sldId id="2147478647"/>
            <p14:sldId id="2147478648"/>
            <p14:sldId id="2147478649"/>
            <p14:sldId id="2147478650"/>
            <p14:sldId id="2147478651"/>
            <p14:sldId id="2147478652"/>
            <p14:sldId id="2147478653"/>
            <p14:sldId id="2147469866"/>
            <p14:sldId id="2147478654"/>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 id="2147478642"/>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325" autoAdjust="0"/>
    <p:restoredTop sz="96211" autoAdjust="0"/>
  </p:normalViewPr>
  <p:slideViewPr>
    <p:cSldViewPr snapToGrid="0">
      <p:cViewPr>
        <p:scale>
          <a:sx n="132" d="100"/>
          <a:sy n="132" d="100"/>
        </p:scale>
        <p:origin x="-429" y="-10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CD5DD2E6-22B4-4BF5-9176-595B441E8D01}"/>
    <pc:docChg chg="undo custSel addSld delSld modSld sldOrd delMainMaster delSection modSection">
      <pc:chgData name="Jonathan Vella" userId="ff59d9e4-9df8-4ae6-90e3-b837e2f6651b" providerId="ADAL" clId="{CD5DD2E6-22B4-4BF5-9176-595B441E8D01}" dt="2022-11-30T07:06:34.670" v="597" actId="20577"/>
      <pc:docMkLst>
        <pc:docMk/>
      </pc:docMkLst>
      <pc:sldChg chg="del">
        <pc:chgData name="Jonathan Vella" userId="ff59d9e4-9df8-4ae6-90e3-b837e2f6651b" providerId="ADAL" clId="{CD5DD2E6-22B4-4BF5-9176-595B441E8D01}" dt="2022-10-04T07:58:50.368" v="353" actId="18676"/>
        <pc:sldMkLst>
          <pc:docMk/>
          <pc:sldMk cId="2480172102" sldId="263"/>
        </pc:sldMkLst>
      </pc:sldChg>
      <pc:sldChg chg="modSp mod">
        <pc:chgData name="Jonathan Vella" userId="ff59d9e4-9df8-4ae6-90e3-b837e2f6651b" providerId="ADAL" clId="{CD5DD2E6-22B4-4BF5-9176-595B441E8D01}" dt="2022-10-04T07:45:50.208" v="249" actId="20577"/>
        <pc:sldMkLst>
          <pc:docMk/>
          <pc:sldMk cId="3225590302" sldId="2040"/>
        </pc:sldMkLst>
        <pc:spChg chg="mod">
          <ac:chgData name="Jonathan Vella" userId="ff59d9e4-9df8-4ae6-90e3-b837e2f6651b" providerId="ADAL" clId="{CD5DD2E6-22B4-4BF5-9176-595B441E8D01}" dt="2022-10-04T07:45:50.208" v="249" actId="20577"/>
          <ac:spMkLst>
            <pc:docMk/>
            <pc:sldMk cId="3225590302" sldId="2040"/>
            <ac:spMk id="3" creationId="{43D0FC87-B7F7-440A-B64B-B3685F15B5DA}"/>
          </ac:spMkLst>
        </pc:spChg>
      </pc:sldChg>
      <pc:sldChg chg="add del">
        <pc:chgData name="Jonathan Vella" userId="ff59d9e4-9df8-4ae6-90e3-b837e2f6651b" providerId="ADAL" clId="{CD5DD2E6-22B4-4BF5-9176-595B441E8D01}" dt="2022-11-30T07:04:18.463" v="566"/>
        <pc:sldMkLst>
          <pc:docMk/>
          <pc:sldMk cId="726869788" sldId="2120"/>
        </pc:sldMkLst>
      </pc:sldChg>
      <pc:sldChg chg="modSp mod">
        <pc:chgData name="Jonathan Vella" userId="ff59d9e4-9df8-4ae6-90e3-b837e2f6651b" providerId="ADAL" clId="{CD5DD2E6-22B4-4BF5-9176-595B441E8D01}" dt="2022-11-30T07:02:14.764" v="561" actId="20577"/>
        <pc:sldMkLst>
          <pc:docMk/>
          <pc:sldMk cId="1995395958" sldId="2076137812"/>
        </pc:sldMkLst>
        <pc:spChg chg="mod">
          <ac:chgData name="Jonathan Vella" userId="ff59d9e4-9df8-4ae6-90e3-b837e2f6651b" providerId="ADAL" clId="{CD5DD2E6-22B4-4BF5-9176-595B441E8D01}" dt="2022-11-30T07:02:14.764" v="561" actId="20577"/>
          <ac:spMkLst>
            <pc:docMk/>
            <pc:sldMk cId="1995395958" sldId="2076137812"/>
            <ac:spMk id="5" creationId="{00000000-0000-0000-0000-000000000000}"/>
          </ac:spMkLst>
        </pc:spChg>
      </pc:sldChg>
      <pc:sldChg chg="del">
        <pc:chgData name="Jonathan Vella" userId="ff59d9e4-9df8-4ae6-90e3-b837e2f6651b" providerId="ADAL" clId="{CD5DD2E6-22B4-4BF5-9176-595B441E8D01}" dt="2022-10-04T07:58:50.368" v="353" actId="18676"/>
        <pc:sldMkLst>
          <pc:docMk/>
          <pc:sldMk cId="3208971622" sldId="2076137813"/>
        </pc:sldMkLst>
      </pc:sldChg>
      <pc:sldChg chg="del">
        <pc:chgData name="Jonathan Vella" userId="ff59d9e4-9df8-4ae6-90e3-b837e2f6651b" providerId="ADAL" clId="{CD5DD2E6-22B4-4BF5-9176-595B441E8D01}" dt="2022-10-04T07:58:50.368" v="353" actId="18676"/>
        <pc:sldMkLst>
          <pc:docMk/>
          <pc:sldMk cId="1752673424" sldId="2076137814"/>
        </pc:sldMkLst>
      </pc:sldChg>
      <pc:sldChg chg="del">
        <pc:chgData name="Jonathan Vella" userId="ff59d9e4-9df8-4ae6-90e3-b837e2f6651b" providerId="ADAL" clId="{CD5DD2E6-22B4-4BF5-9176-595B441E8D01}" dt="2022-10-04T07:58:50.368" v="353" actId="18676"/>
        <pc:sldMkLst>
          <pc:docMk/>
          <pc:sldMk cId="3085138353" sldId="2076137815"/>
        </pc:sldMkLst>
      </pc:sldChg>
      <pc:sldChg chg="del">
        <pc:chgData name="Jonathan Vella" userId="ff59d9e4-9df8-4ae6-90e3-b837e2f6651b" providerId="ADAL" clId="{CD5DD2E6-22B4-4BF5-9176-595B441E8D01}" dt="2022-10-04T07:58:53.688" v="354" actId="18676"/>
        <pc:sldMkLst>
          <pc:docMk/>
          <pc:sldMk cId="3879778804" sldId="2076137816"/>
        </pc:sldMkLst>
      </pc:sldChg>
      <pc:sldChg chg="del">
        <pc:chgData name="Jonathan Vella" userId="ff59d9e4-9df8-4ae6-90e3-b837e2f6651b" providerId="ADAL" clId="{CD5DD2E6-22B4-4BF5-9176-595B441E8D01}" dt="2022-10-04T07:58:53.688" v="354" actId="18676"/>
        <pc:sldMkLst>
          <pc:docMk/>
          <pc:sldMk cId="470616907" sldId="2076137818"/>
        </pc:sldMkLst>
      </pc:sldChg>
      <pc:sldChg chg="del">
        <pc:chgData name="Jonathan Vella" userId="ff59d9e4-9df8-4ae6-90e3-b837e2f6651b" providerId="ADAL" clId="{CD5DD2E6-22B4-4BF5-9176-595B441E8D01}" dt="2022-10-04T07:58:53.688" v="354" actId="18676"/>
        <pc:sldMkLst>
          <pc:docMk/>
          <pc:sldMk cId="4197922815" sldId="2076137819"/>
        </pc:sldMkLst>
      </pc:sldChg>
      <pc:sldChg chg="del">
        <pc:chgData name="Jonathan Vella" userId="ff59d9e4-9df8-4ae6-90e3-b837e2f6651b" providerId="ADAL" clId="{CD5DD2E6-22B4-4BF5-9176-595B441E8D01}" dt="2022-10-04T07:58:53.688" v="354" actId="18676"/>
        <pc:sldMkLst>
          <pc:docMk/>
          <pc:sldMk cId="1184935605" sldId="2076137820"/>
        </pc:sldMkLst>
      </pc:sldChg>
      <pc:sldChg chg="del">
        <pc:chgData name="Jonathan Vella" userId="ff59d9e4-9df8-4ae6-90e3-b837e2f6651b" providerId="ADAL" clId="{CD5DD2E6-22B4-4BF5-9176-595B441E8D01}" dt="2022-10-04T07:58:53.688" v="354" actId="18676"/>
        <pc:sldMkLst>
          <pc:docMk/>
          <pc:sldMk cId="3744137550" sldId="2076137821"/>
        </pc:sldMkLst>
      </pc:sldChg>
      <pc:sldChg chg="del">
        <pc:chgData name="Jonathan Vella" userId="ff59d9e4-9df8-4ae6-90e3-b837e2f6651b" providerId="ADAL" clId="{CD5DD2E6-22B4-4BF5-9176-595B441E8D01}" dt="2022-10-04T07:58:53.688" v="354" actId="18676"/>
        <pc:sldMkLst>
          <pc:docMk/>
          <pc:sldMk cId="1676877109" sldId="2076137822"/>
        </pc:sldMkLst>
      </pc:sldChg>
      <pc:sldChg chg="del">
        <pc:chgData name="Jonathan Vella" userId="ff59d9e4-9df8-4ae6-90e3-b837e2f6651b" providerId="ADAL" clId="{CD5DD2E6-22B4-4BF5-9176-595B441E8D01}" dt="2022-10-04T07:57:38.413" v="345" actId="47"/>
        <pc:sldMkLst>
          <pc:docMk/>
          <pc:sldMk cId="1773292696" sldId="2076137826"/>
        </pc:sldMkLst>
      </pc:sldChg>
      <pc:sldChg chg="del">
        <pc:chgData name="Jonathan Vella" userId="ff59d9e4-9df8-4ae6-90e3-b837e2f6651b" providerId="ADAL" clId="{CD5DD2E6-22B4-4BF5-9176-595B441E8D01}" dt="2022-10-04T07:58:53.688" v="354" actId="18676"/>
        <pc:sldMkLst>
          <pc:docMk/>
          <pc:sldMk cId="1125268878" sldId="2076137827"/>
        </pc:sldMkLst>
      </pc:sldChg>
      <pc:sldChg chg="del">
        <pc:chgData name="Jonathan Vella" userId="ff59d9e4-9df8-4ae6-90e3-b837e2f6651b" providerId="ADAL" clId="{CD5DD2E6-22B4-4BF5-9176-595B441E8D01}" dt="2022-10-04T07:58:50.368" v="353" actId="18676"/>
        <pc:sldMkLst>
          <pc:docMk/>
          <pc:sldMk cId="130504044" sldId="2076137828"/>
        </pc:sldMkLst>
      </pc:sldChg>
      <pc:sldChg chg="del">
        <pc:chgData name="Jonathan Vella" userId="ff59d9e4-9df8-4ae6-90e3-b837e2f6651b" providerId="ADAL" clId="{CD5DD2E6-22B4-4BF5-9176-595B441E8D01}" dt="2022-10-04T07:59:02.649" v="355" actId="18676"/>
        <pc:sldMkLst>
          <pc:docMk/>
          <pc:sldMk cId="254237867" sldId="2076137829"/>
        </pc:sldMkLst>
      </pc:sldChg>
      <pc:sldChg chg="del">
        <pc:chgData name="Jonathan Vella" userId="ff59d9e4-9df8-4ae6-90e3-b837e2f6651b" providerId="ADAL" clId="{CD5DD2E6-22B4-4BF5-9176-595B441E8D01}" dt="2022-10-04T07:59:24.296" v="359" actId="47"/>
        <pc:sldMkLst>
          <pc:docMk/>
          <pc:sldMk cId="3208500921" sldId="2076137831"/>
        </pc:sldMkLst>
      </pc:sldChg>
      <pc:sldChg chg="del">
        <pc:chgData name="Jonathan Vella" userId="ff59d9e4-9df8-4ae6-90e3-b837e2f6651b" providerId="ADAL" clId="{CD5DD2E6-22B4-4BF5-9176-595B441E8D01}" dt="2022-10-04T07:59:11.059" v="357" actId="47"/>
        <pc:sldMkLst>
          <pc:docMk/>
          <pc:sldMk cId="181722268" sldId="2076137832"/>
        </pc:sldMkLst>
      </pc:sldChg>
      <pc:sldChg chg="del">
        <pc:chgData name="Jonathan Vella" userId="ff59d9e4-9df8-4ae6-90e3-b837e2f6651b" providerId="ADAL" clId="{CD5DD2E6-22B4-4BF5-9176-595B441E8D01}" dt="2022-10-04T07:59:11.059" v="357" actId="47"/>
        <pc:sldMkLst>
          <pc:docMk/>
          <pc:sldMk cId="908604115" sldId="2076137834"/>
        </pc:sldMkLst>
      </pc:sldChg>
      <pc:sldChg chg="del">
        <pc:chgData name="Jonathan Vella" userId="ff59d9e4-9df8-4ae6-90e3-b837e2f6651b" providerId="ADAL" clId="{CD5DD2E6-22B4-4BF5-9176-595B441E8D01}" dt="2022-10-04T07:59:11.059" v="357" actId="47"/>
        <pc:sldMkLst>
          <pc:docMk/>
          <pc:sldMk cId="3948430080" sldId="2076137836"/>
        </pc:sldMkLst>
      </pc:sldChg>
      <pc:sldChg chg="del">
        <pc:chgData name="Jonathan Vella" userId="ff59d9e4-9df8-4ae6-90e3-b837e2f6651b" providerId="ADAL" clId="{CD5DD2E6-22B4-4BF5-9176-595B441E8D01}" dt="2022-10-04T07:59:21.148" v="358" actId="47"/>
        <pc:sldMkLst>
          <pc:docMk/>
          <pc:sldMk cId="3401808151" sldId="2076137837"/>
        </pc:sldMkLst>
      </pc:sldChg>
      <pc:sldChg chg="del">
        <pc:chgData name="Jonathan Vella" userId="ff59d9e4-9df8-4ae6-90e3-b837e2f6651b" providerId="ADAL" clId="{CD5DD2E6-22B4-4BF5-9176-595B441E8D01}" dt="2022-10-04T07:59:02.649" v="355" actId="18676"/>
        <pc:sldMkLst>
          <pc:docMk/>
          <pc:sldMk cId="3834849948" sldId="2076137841"/>
        </pc:sldMkLst>
      </pc:sldChg>
      <pc:sldChg chg="del">
        <pc:chgData name="Jonathan Vella" userId="ff59d9e4-9df8-4ae6-90e3-b837e2f6651b" providerId="ADAL" clId="{CD5DD2E6-22B4-4BF5-9176-595B441E8D01}" dt="2022-10-04T07:59:02.649" v="355" actId="18676"/>
        <pc:sldMkLst>
          <pc:docMk/>
          <pc:sldMk cId="2610508133" sldId="2076137842"/>
        </pc:sldMkLst>
      </pc:sldChg>
      <pc:sldChg chg="del">
        <pc:chgData name="Jonathan Vella" userId="ff59d9e4-9df8-4ae6-90e3-b837e2f6651b" providerId="ADAL" clId="{CD5DD2E6-22B4-4BF5-9176-595B441E8D01}" dt="2022-10-04T07:59:02.649" v="355" actId="18676"/>
        <pc:sldMkLst>
          <pc:docMk/>
          <pc:sldMk cId="78919145" sldId="2076137843"/>
        </pc:sldMkLst>
      </pc:sldChg>
      <pc:sldChg chg="del">
        <pc:chgData name="Jonathan Vella" userId="ff59d9e4-9df8-4ae6-90e3-b837e2f6651b" providerId="ADAL" clId="{CD5DD2E6-22B4-4BF5-9176-595B441E8D01}" dt="2022-10-04T07:59:02.649" v="355" actId="18676"/>
        <pc:sldMkLst>
          <pc:docMk/>
          <pc:sldMk cId="2051936880" sldId="2076137845"/>
        </pc:sldMkLst>
      </pc:sldChg>
      <pc:sldChg chg="del">
        <pc:chgData name="Jonathan Vella" userId="ff59d9e4-9df8-4ae6-90e3-b837e2f6651b" providerId="ADAL" clId="{CD5DD2E6-22B4-4BF5-9176-595B441E8D01}" dt="2022-10-04T07:58:50.368" v="353" actId="18676"/>
        <pc:sldMkLst>
          <pc:docMk/>
          <pc:sldMk cId="1009854136" sldId="2076137846"/>
        </pc:sldMkLst>
      </pc:sldChg>
      <pc:sldChg chg="ord">
        <pc:chgData name="Jonathan Vella" userId="ff59d9e4-9df8-4ae6-90e3-b837e2f6651b" providerId="ADAL" clId="{CD5DD2E6-22B4-4BF5-9176-595B441E8D01}" dt="2022-10-04T07:57:52.511" v="347"/>
        <pc:sldMkLst>
          <pc:docMk/>
          <pc:sldMk cId="801499079" sldId="2076138062"/>
        </pc:sldMkLst>
      </pc:sldChg>
      <pc:sldChg chg="add del">
        <pc:chgData name="Jonathan Vella" userId="ff59d9e4-9df8-4ae6-90e3-b837e2f6651b" providerId="ADAL" clId="{CD5DD2E6-22B4-4BF5-9176-595B441E8D01}" dt="2022-11-30T07:04:18.463" v="566"/>
        <pc:sldMkLst>
          <pc:docMk/>
          <pc:sldMk cId="72157021" sldId="2134805668"/>
        </pc:sldMkLst>
      </pc:sldChg>
      <pc:sldChg chg="add del">
        <pc:chgData name="Jonathan Vella" userId="ff59d9e4-9df8-4ae6-90e3-b837e2f6651b" providerId="ADAL" clId="{CD5DD2E6-22B4-4BF5-9176-595B441E8D01}" dt="2022-11-30T07:04:18.463" v="566"/>
        <pc:sldMkLst>
          <pc:docMk/>
          <pc:sldMk cId="3200422893" sldId="2134805680"/>
        </pc:sldMkLst>
      </pc:sldChg>
      <pc:sldChg chg="addSp delSp del mod">
        <pc:chgData name="Jonathan Vella" userId="ff59d9e4-9df8-4ae6-90e3-b837e2f6651b" providerId="ADAL" clId="{CD5DD2E6-22B4-4BF5-9176-595B441E8D01}" dt="2022-10-04T07:58:41.176" v="351" actId="47"/>
        <pc:sldMkLst>
          <pc:docMk/>
          <pc:sldMk cId="2268957260" sldId="2134805681"/>
        </pc:sldMkLst>
        <pc:picChg chg="add del">
          <ac:chgData name="Jonathan Vella" userId="ff59d9e4-9df8-4ae6-90e3-b837e2f6651b" providerId="ADAL" clId="{CD5DD2E6-22B4-4BF5-9176-595B441E8D01}" dt="2022-10-04T07:55:58.138" v="344" actId="22"/>
          <ac:picMkLst>
            <pc:docMk/>
            <pc:sldMk cId="2268957260" sldId="2134805681"/>
            <ac:picMk id="5" creationId="{9922453E-7F1A-ABE2-E5DE-FB50249FDF7A}"/>
          </ac:picMkLst>
        </pc:picChg>
      </pc:sldChg>
      <pc:sldChg chg="del">
        <pc:chgData name="Jonathan Vella" userId="ff59d9e4-9df8-4ae6-90e3-b837e2f6651b" providerId="ADAL" clId="{CD5DD2E6-22B4-4BF5-9176-595B441E8D01}" dt="2022-10-04T07:58:43.688" v="352" actId="47"/>
        <pc:sldMkLst>
          <pc:docMk/>
          <pc:sldMk cId="1783459546" sldId="2134805682"/>
        </pc:sldMkLst>
      </pc:sldChg>
      <pc:sldChg chg="add del">
        <pc:chgData name="Jonathan Vella" userId="ff59d9e4-9df8-4ae6-90e3-b837e2f6651b" providerId="ADAL" clId="{CD5DD2E6-22B4-4BF5-9176-595B441E8D01}" dt="2022-11-30T07:04:18.463" v="566"/>
        <pc:sldMkLst>
          <pc:docMk/>
          <pc:sldMk cId="4131854228" sldId="2134805684"/>
        </pc:sldMkLst>
      </pc:sldChg>
      <pc:sldChg chg="add del">
        <pc:chgData name="Jonathan Vella" userId="ff59d9e4-9df8-4ae6-90e3-b837e2f6651b" providerId="ADAL" clId="{CD5DD2E6-22B4-4BF5-9176-595B441E8D01}" dt="2022-11-30T07:04:18.463" v="566"/>
        <pc:sldMkLst>
          <pc:docMk/>
          <pc:sldMk cId="641192969" sldId="2134805695"/>
        </pc:sldMkLst>
      </pc:sldChg>
      <pc:sldChg chg="add del ord">
        <pc:chgData name="Jonathan Vella" userId="ff59d9e4-9df8-4ae6-90e3-b837e2f6651b" providerId="ADAL" clId="{CD5DD2E6-22B4-4BF5-9176-595B441E8D01}" dt="2022-11-30T07:04:18.463" v="566"/>
        <pc:sldMkLst>
          <pc:docMk/>
          <pc:sldMk cId="2160925228" sldId="2134805707"/>
        </pc:sldMkLst>
      </pc:sldChg>
      <pc:sldChg chg="modSp modAnim">
        <pc:chgData name="Jonathan Vella" userId="ff59d9e4-9df8-4ae6-90e3-b837e2f6651b" providerId="ADAL" clId="{CD5DD2E6-22B4-4BF5-9176-595B441E8D01}" dt="2022-10-04T07:44:27.054" v="239" actId="20577"/>
        <pc:sldMkLst>
          <pc:docMk/>
          <pc:sldMk cId="2773367745" sldId="2145705951"/>
        </pc:sldMkLst>
        <pc:spChg chg="mod">
          <ac:chgData name="Jonathan Vella" userId="ff59d9e4-9df8-4ae6-90e3-b837e2f6651b" providerId="ADAL" clId="{CD5DD2E6-22B4-4BF5-9176-595B441E8D01}" dt="2022-10-04T07:44:27.054" v="239" actId="20577"/>
          <ac:spMkLst>
            <pc:docMk/>
            <pc:sldMk cId="2773367745" sldId="2145705951"/>
            <ac:spMk id="17" creationId="{6C888C00-E318-43FB-A80C-54A8EA42D2C3}"/>
          </ac:spMkLst>
        </pc:spChg>
      </pc:sldChg>
      <pc:sldChg chg="modSp modAnim">
        <pc:chgData name="Jonathan Vella" userId="ff59d9e4-9df8-4ae6-90e3-b837e2f6651b" providerId="ADAL" clId="{CD5DD2E6-22B4-4BF5-9176-595B441E8D01}" dt="2022-11-30T06:53:43.485" v="555" actId="20577"/>
        <pc:sldMkLst>
          <pc:docMk/>
          <pc:sldMk cId="3466835861" sldId="2145705971"/>
        </pc:sldMkLst>
        <pc:spChg chg="mod">
          <ac:chgData name="Jonathan Vella" userId="ff59d9e4-9df8-4ae6-90e3-b837e2f6651b" providerId="ADAL" clId="{CD5DD2E6-22B4-4BF5-9176-595B441E8D01}" dt="2022-11-30T06:53:43.485" v="555" actId="20577"/>
          <ac:spMkLst>
            <pc:docMk/>
            <pc:sldMk cId="3466835861" sldId="2145705971"/>
            <ac:spMk id="15" creationId="{1E566100-ADBB-4258-8EC3-23BBEEC9793D}"/>
          </ac:spMkLst>
        </pc:spChg>
      </pc:sldChg>
      <pc:sldChg chg="modSp modAnim">
        <pc:chgData name="Jonathan Vella" userId="ff59d9e4-9df8-4ae6-90e3-b837e2f6651b" providerId="ADAL" clId="{CD5DD2E6-22B4-4BF5-9176-595B441E8D01}" dt="2022-11-08T10:06:24.429" v="444" actId="20577"/>
        <pc:sldMkLst>
          <pc:docMk/>
          <pc:sldMk cId="3155259312" sldId="2145705972"/>
        </pc:sldMkLst>
        <pc:spChg chg="mod">
          <ac:chgData name="Jonathan Vella" userId="ff59d9e4-9df8-4ae6-90e3-b837e2f6651b" providerId="ADAL" clId="{CD5DD2E6-22B4-4BF5-9176-595B441E8D01}" dt="2022-11-08T10:06:24.429" v="444" actId="20577"/>
          <ac:spMkLst>
            <pc:docMk/>
            <pc:sldMk cId="3155259312" sldId="2145705972"/>
            <ac:spMk id="15" creationId="{1E566100-ADBB-4258-8EC3-23BBEEC9793D}"/>
          </ac:spMkLst>
        </pc:spChg>
      </pc:sldChg>
      <pc:sldChg chg="modSp mod">
        <pc:chgData name="Jonathan Vella" userId="ff59d9e4-9df8-4ae6-90e3-b837e2f6651b" providerId="ADAL" clId="{CD5DD2E6-22B4-4BF5-9176-595B441E8D01}" dt="2022-10-04T07:41:20.191" v="212" actId="6549"/>
        <pc:sldMkLst>
          <pc:docMk/>
          <pc:sldMk cId="4264489091" sldId="2145705973"/>
        </pc:sldMkLst>
        <pc:spChg chg="mod">
          <ac:chgData name="Jonathan Vella" userId="ff59d9e4-9df8-4ae6-90e3-b837e2f6651b" providerId="ADAL" clId="{CD5DD2E6-22B4-4BF5-9176-595B441E8D01}" dt="2022-10-04T07:41:20.191" v="212" actId="6549"/>
          <ac:spMkLst>
            <pc:docMk/>
            <pc:sldMk cId="4264489091" sldId="2145705973"/>
            <ac:spMk id="15" creationId="{1E566100-ADBB-4258-8EC3-23BBEEC9793D}"/>
          </ac:spMkLst>
        </pc:spChg>
      </pc:sldChg>
      <pc:sldChg chg="modSp mod">
        <pc:chgData name="Jonathan Vella" userId="ff59d9e4-9df8-4ae6-90e3-b837e2f6651b" providerId="ADAL" clId="{CD5DD2E6-22B4-4BF5-9176-595B441E8D01}" dt="2022-11-08T13:55:14.328" v="446" actId="20577"/>
        <pc:sldMkLst>
          <pc:docMk/>
          <pc:sldMk cId="3122214548" sldId="2145705974"/>
        </pc:sldMkLst>
        <pc:spChg chg="mod">
          <ac:chgData name="Jonathan Vella" userId="ff59d9e4-9df8-4ae6-90e3-b837e2f6651b" providerId="ADAL" clId="{CD5DD2E6-22B4-4BF5-9176-595B441E8D01}" dt="2022-11-08T13:55:14.328" v="446" actId="20577"/>
          <ac:spMkLst>
            <pc:docMk/>
            <pc:sldMk cId="3122214548" sldId="2145705974"/>
            <ac:spMk id="17" creationId="{6C888C00-E318-43FB-A80C-54A8EA42D2C3}"/>
          </ac:spMkLst>
        </pc:spChg>
      </pc:sldChg>
      <pc:sldChg chg="modSp">
        <pc:chgData name="Jonathan Vella" userId="ff59d9e4-9df8-4ae6-90e3-b837e2f6651b" providerId="ADAL" clId="{CD5DD2E6-22B4-4BF5-9176-595B441E8D01}" dt="2022-10-04T07:44:47.072" v="244" actId="20577"/>
        <pc:sldMkLst>
          <pc:docMk/>
          <pc:sldMk cId="1578671869" sldId="2145705978"/>
        </pc:sldMkLst>
        <pc:spChg chg="mod">
          <ac:chgData name="Jonathan Vella" userId="ff59d9e4-9df8-4ae6-90e3-b837e2f6651b" providerId="ADAL" clId="{CD5DD2E6-22B4-4BF5-9176-595B441E8D01}" dt="2022-10-04T07:44:47.072" v="244" actId="20577"/>
          <ac:spMkLst>
            <pc:docMk/>
            <pc:sldMk cId="1578671869" sldId="2145705978"/>
            <ac:spMk id="15" creationId="{1E566100-ADBB-4258-8EC3-23BBEEC9793D}"/>
          </ac:spMkLst>
        </pc:spChg>
      </pc:sldChg>
      <pc:sldChg chg="modSp mod">
        <pc:chgData name="Jonathan Vella" userId="ff59d9e4-9df8-4ae6-90e3-b837e2f6651b" providerId="ADAL" clId="{CD5DD2E6-22B4-4BF5-9176-595B441E8D01}" dt="2022-10-07T11:55:43.355" v="442" actId="20577"/>
        <pc:sldMkLst>
          <pc:docMk/>
          <pc:sldMk cId="3846288735" sldId="2145705983"/>
        </pc:sldMkLst>
        <pc:spChg chg="mod">
          <ac:chgData name="Jonathan Vella" userId="ff59d9e4-9df8-4ae6-90e3-b837e2f6651b" providerId="ADAL" clId="{CD5DD2E6-22B4-4BF5-9176-595B441E8D01}" dt="2022-10-07T11:55:43.355" v="442" actId="20577"/>
          <ac:spMkLst>
            <pc:docMk/>
            <pc:sldMk cId="3846288735" sldId="2145705983"/>
            <ac:spMk id="17" creationId="{6C888C00-E318-43FB-A80C-54A8EA42D2C3}"/>
          </ac:spMkLst>
        </pc:spChg>
      </pc:sldChg>
      <pc:sldChg chg="modSp mod">
        <pc:chgData name="Jonathan Vella" userId="ff59d9e4-9df8-4ae6-90e3-b837e2f6651b" providerId="ADAL" clId="{CD5DD2E6-22B4-4BF5-9176-595B441E8D01}" dt="2022-10-04T07:47:31.458" v="301" actId="20577"/>
        <pc:sldMkLst>
          <pc:docMk/>
          <pc:sldMk cId="2663082499" sldId="2145705984"/>
        </pc:sldMkLst>
        <pc:spChg chg="mod">
          <ac:chgData name="Jonathan Vella" userId="ff59d9e4-9df8-4ae6-90e3-b837e2f6651b" providerId="ADAL" clId="{CD5DD2E6-22B4-4BF5-9176-595B441E8D01}" dt="2022-10-04T07:47:31.458" v="301" actId="20577"/>
          <ac:spMkLst>
            <pc:docMk/>
            <pc:sldMk cId="2663082499" sldId="2145705984"/>
            <ac:spMk id="17" creationId="{6C888C00-E318-43FB-A80C-54A8EA42D2C3}"/>
          </ac:spMkLst>
        </pc:spChg>
      </pc:sldChg>
      <pc:sldChg chg="modSp mod">
        <pc:chgData name="Jonathan Vella" userId="ff59d9e4-9df8-4ae6-90e3-b837e2f6651b" providerId="ADAL" clId="{CD5DD2E6-22B4-4BF5-9176-595B441E8D01}" dt="2022-11-18T09:25:22.727" v="509"/>
        <pc:sldMkLst>
          <pc:docMk/>
          <pc:sldMk cId="2130633196" sldId="2145705985"/>
        </pc:sldMkLst>
        <pc:spChg chg="mod">
          <ac:chgData name="Jonathan Vella" userId="ff59d9e4-9df8-4ae6-90e3-b837e2f6651b" providerId="ADAL" clId="{CD5DD2E6-22B4-4BF5-9176-595B441E8D01}" dt="2022-11-18T09:25:22.727" v="509"/>
          <ac:spMkLst>
            <pc:docMk/>
            <pc:sldMk cId="2130633196" sldId="2145705985"/>
            <ac:spMk id="17" creationId="{6C888C00-E318-43FB-A80C-54A8EA42D2C3}"/>
          </ac:spMkLst>
        </pc:spChg>
        <pc:spChg chg="mod">
          <ac:chgData name="Jonathan Vella" userId="ff59d9e4-9df8-4ae6-90e3-b837e2f6651b" providerId="ADAL" clId="{CD5DD2E6-22B4-4BF5-9176-595B441E8D01}" dt="2022-11-18T09:22:26.292" v="459" actId="20577"/>
          <ac:spMkLst>
            <pc:docMk/>
            <pc:sldMk cId="2130633196" sldId="2145705985"/>
            <ac:spMk id="27" creationId="{C3D7BFB0-2FEE-42AE-8273-78D9586CAA0C}"/>
          </ac:spMkLst>
        </pc:spChg>
      </pc:sldChg>
      <pc:sldChg chg="modSp del mod">
        <pc:chgData name="Jonathan Vella" userId="ff59d9e4-9df8-4ae6-90e3-b837e2f6651b" providerId="ADAL" clId="{CD5DD2E6-22B4-4BF5-9176-595B441E8D01}" dt="2022-10-04T07:58:50.368" v="353" actId="18676"/>
        <pc:sldMkLst>
          <pc:docMk/>
          <pc:sldMk cId="4068158549" sldId="2145705986"/>
        </pc:sldMkLst>
        <pc:spChg chg="mod">
          <ac:chgData name="Jonathan Vella" userId="ff59d9e4-9df8-4ae6-90e3-b837e2f6651b" providerId="ADAL" clId="{CD5DD2E6-22B4-4BF5-9176-595B441E8D01}" dt="2022-10-04T07:49:45.572" v="342" actId="20577"/>
          <ac:spMkLst>
            <pc:docMk/>
            <pc:sldMk cId="4068158549" sldId="2145705986"/>
            <ac:spMk id="2" creationId="{724AB9D4-D3CB-4BF0-AC58-148877A366A4}"/>
          </ac:spMkLst>
        </pc:spChg>
      </pc:sldChg>
      <pc:sldChg chg="add del">
        <pc:chgData name="Jonathan Vella" userId="ff59d9e4-9df8-4ae6-90e3-b837e2f6651b" providerId="ADAL" clId="{CD5DD2E6-22B4-4BF5-9176-595B441E8D01}" dt="2022-11-30T07:04:18.463" v="566"/>
        <pc:sldMkLst>
          <pc:docMk/>
          <pc:sldMk cId="938910923" sldId="2145705987"/>
        </pc:sldMkLst>
      </pc:sldChg>
      <pc:sldChg chg="modSp add del mod">
        <pc:chgData name="Jonathan Vella" userId="ff59d9e4-9df8-4ae6-90e3-b837e2f6651b" providerId="ADAL" clId="{CD5DD2E6-22B4-4BF5-9176-595B441E8D01}" dt="2022-11-30T07:04:18.463" v="566"/>
        <pc:sldMkLst>
          <pc:docMk/>
          <pc:sldMk cId="3518130478" sldId="2145705988"/>
        </pc:sldMkLst>
        <pc:spChg chg="mod">
          <ac:chgData name="Jonathan Vella" userId="ff59d9e4-9df8-4ae6-90e3-b837e2f6651b" providerId="ADAL" clId="{CD5DD2E6-22B4-4BF5-9176-595B441E8D01}" dt="2022-11-30T07:04:18.463" v="566"/>
          <ac:spMkLst>
            <pc:docMk/>
            <pc:sldMk cId="3518130478" sldId="2145705988"/>
            <ac:spMk id="2" creationId="{1327037A-4307-4534-B383-233A9628D4C9}"/>
          </ac:spMkLst>
        </pc:spChg>
      </pc:sldChg>
      <pc:sldChg chg="add del">
        <pc:chgData name="Jonathan Vella" userId="ff59d9e4-9df8-4ae6-90e3-b837e2f6651b" providerId="ADAL" clId="{CD5DD2E6-22B4-4BF5-9176-595B441E8D01}" dt="2022-11-30T07:04:18.463" v="566"/>
        <pc:sldMkLst>
          <pc:docMk/>
          <pc:sldMk cId="1901139006" sldId="2147478636"/>
        </pc:sldMkLst>
      </pc:sldChg>
      <pc:sldChg chg="del">
        <pc:chgData name="Jonathan Vella" userId="ff59d9e4-9df8-4ae6-90e3-b837e2f6651b" providerId="ADAL" clId="{CD5DD2E6-22B4-4BF5-9176-595B441E8D01}" dt="2022-10-04T07:58:21.717" v="350" actId="47"/>
        <pc:sldMkLst>
          <pc:docMk/>
          <pc:sldMk cId="1297839373" sldId="2147478637"/>
        </pc:sldMkLst>
      </pc:sldChg>
      <pc:sldChg chg="del">
        <pc:chgData name="Jonathan Vella" userId="ff59d9e4-9df8-4ae6-90e3-b837e2f6651b" providerId="ADAL" clId="{CD5DD2E6-22B4-4BF5-9176-595B441E8D01}" dt="2022-11-30T06:52:45.906" v="518" actId="47"/>
        <pc:sldMkLst>
          <pc:docMk/>
          <pc:sldMk cId="799702871" sldId="2147478638"/>
        </pc:sldMkLst>
      </pc:sldChg>
      <pc:sldChg chg="add del">
        <pc:chgData name="Jonathan Vella" userId="ff59d9e4-9df8-4ae6-90e3-b837e2f6651b" providerId="ADAL" clId="{CD5DD2E6-22B4-4BF5-9176-595B441E8D01}" dt="2022-11-30T07:04:18.463" v="566"/>
        <pc:sldMkLst>
          <pc:docMk/>
          <pc:sldMk cId="4225585953" sldId="2147478639"/>
        </pc:sldMkLst>
      </pc:sldChg>
      <pc:sldChg chg="modSp mod">
        <pc:chgData name="Jonathan Vella" userId="ff59d9e4-9df8-4ae6-90e3-b837e2f6651b" providerId="ADAL" clId="{CD5DD2E6-22B4-4BF5-9176-595B441E8D01}" dt="2022-10-04T08:01:42.601" v="431" actId="20577"/>
        <pc:sldMkLst>
          <pc:docMk/>
          <pc:sldMk cId="1053774249" sldId="2147478641"/>
        </pc:sldMkLst>
        <pc:spChg chg="mod">
          <ac:chgData name="Jonathan Vella" userId="ff59d9e4-9df8-4ae6-90e3-b837e2f6651b" providerId="ADAL" clId="{CD5DD2E6-22B4-4BF5-9176-595B441E8D01}" dt="2022-10-04T08:00:58.995" v="389" actId="20577"/>
          <ac:spMkLst>
            <pc:docMk/>
            <pc:sldMk cId="1053774249" sldId="2147478641"/>
            <ac:spMk id="2" creationId="{639641FB-58A8-C0BF-4176-5E517D6622C3}"/>
          </ac:spMkLst>
        </pc:spChg>
        <pc:spChg chg="mod">
          <ac:chgData name="Jonathan Vella" userId="ff59d9e4-9df8-4ae6-90e3-b837e2f6651b" providerId="ADAL" clId="{CD5DD2E6-22B4-4BF5-9176-595B441E8D01}" dt="2022-10-04T08:01:42.601" v="431" actId="20577"/>
          <ac:spMkLst>
            <pc:docMk/>
            <pc:sldMk cId="1053774249" sldId="2147478641"/>
            <ac:spMk id="7" creationId="{82C666AB-6E17-BA0A-11B7-9E91640EB063}"/>
          </ac:spMkLst>
        </pc:spChg>
      </pc:sldChg>
      <pc:sldChg chg="modSp add mod">
        <pc:chgData name="Jonathan Vella" userId="ff59d9e4-9df8-4ae6-90e3-b837e2f6651b" providerId="ADAL" clId="{CD5DD2E6-22B4-4BF5-9176-595B441E8D01}" dt="2022-11-18T09:26:09.946" v="511"/>
        <pc:sldMkLst>
          <pc:docMk/>
          <pc:sldMk cId="2472418775" sldId="2147478642"/>
        </pc:sldMkLst>
        <pc:spChg chg="mod">
          <ac:chgData name="Jonathan Vella" userId="ff59d9e4-9df8-4ae6-90e3-b837e2f6651b" providerId="ADAL" clId="{CD5DD2E6-22B4-4BF5-9176-595B441E8D01}" dt="2022-11-18T09:26:09.946" v="511"/>
          <ac:spMkLst>
            <pc:docMk/>
            <pc:sldMk cId="2472418775" sldId="2147478642"/>
            <ac:spMk id="17" creationId="{6C888C00-E318-43FB-A80C-54A8EA42D2C3}"/>
          </ac:spMkLst>
        </pc:spChg>
        <pc:spChg chg="mod">
          <ac:chgData name="Jonathan Vella" userId="ff59d9e4-9df8-4ae6-90e3-b837e2f6651b" providerId="ADAL" clId="{CD5DD2E6-22B4-4BF5-9176-595B441E8D01}" dt="2022-11-18T09:23:08.324" v="479" actId="20577"/>
          <ac:spMkLst>
            <pc:docMk/>
            <pc:sldMk cId="2472418775" sldId="2147478642"/>
            <ac:spMk id="27" creationId="{C3D7BFB0-2FEE-42AE-8273-78D9586CAA0C}"/>
          </ac:spMkLst>
        </pc:spChg>
      </pc:sldChg>
      <pc:sldChg chg="modSp mod">
        <pc:chgData name="Jonathan Vella" userId="ff59d9e4-9df8-4ae6-90e3-b837e2f6651b" providerId="ADAL" clId="{CD5DD2E6-22B4-4BF5-9176-595B441E8D01}" dt="2022-11-30T07:06:34.670" v="597" actId="20577"/>
        <pc:sldMkLst>
          <pc:docMk/>
          <pc:sldMk cId="2788693510" sldId="2147478643"/>
        </pc:sldMkLst>
        <pc:spChg chg="mod">
          <ac:chgData name="Jonathan Vella" userId="ff59d9e4-9df8-4ae6-90e3-b837e2f6651b" providerId="ADAL" clId="{CD5DD2E6-22B4-4BF5-9176-595B441E8D01}" dt="2022-11-30T07:06:34.670" v="597" actId="20577"/>
          <ac:spMkLst>
            <pc:docMk/>
            <pc:sldMk cId="2788693510" sldId="2147478643"/>
            <ac:spMk id="4" creationId="{00000000-0000-0000-0000-000000000000}"/>
          </ac:spMkLst>
        </pc:spChg>
      </pc:sldChg>
      <pc:sldChg chg="add del">
        <pc:chgData name="Jonathan Vella" userId="ff59d9e4-9df8-4ae6-90e3-b837e2f6651b" providerId="ADAL" clId="{CD5DD2E6-22B4-4BF5-9176-595B441E8D01}" dt="2022-11-30T07:04:18.463" v="566"/>
        <pc:sldMkLst>
          <pc:docMk/>
          <pc:sldMk cId="1155375236" sldId="2147478655"/>
        </pc:sldMkLst>
      </pc:sldChg>
      <pc:sldChg chg="add del">
        <pc:chgData name="Jonathan Vella" userId="ff59d9e4-9df8-4ae6-90e3-b837e2f6651b" providerId="ADAL" clId="{CD5DD2E6-22B4-4BF5-9176-595B441E8D01}" dt="2022-11-30T07:04:18.463" v="566"/>
        <pc:sldMkLst>
          <pc:docMk/>
          <pc:sldMk cId="1257597489" sldId="2147478656"/>
        </pc:sldMkLst>
      </pc:sldChg>
      <pc:sldChg chg="add del setBg">
        <pc:chgData name="Jonathan Vella" userId="ff59d9e4-9df8-4ae6-90e3-b837e2f6651b" providerId="ADAL" clId="{CD5DD2E6-22B4-4BF5-9176-595B441E8D01}" dt="2022-11-30T07:04:18.463" v="566"/>
        <pc:sldMkLst>
          <pc:docMk/>
          <pc:sldMk cId="2703224804" sldId="2147478657"/>
        </pc:sldMkLst>
      </pc:sldChg>
      <pc:sldMasterChg chg="del delSldLayout">
        <pc:chgData name="Jonathan Vella" userId="ff59d9e4-9df8-4ae6-90e3-b837e2f6651b" providerId="ADAL" clId="{CD5DD2E6-22B4-4BF5-9176-595B441E8D01}" dt="2022-10-04T07:59:24.296" v="359" actId="47"/>
        <pc:sldMasterMkLst>
          <pc:docMk/>
          <pc:sldMasterMk cId="206201141" sldId="2147483648"/>
        </pc:sldMasterMkLst>
        <pc:sldLayoutChg chg="del">
          <pc:chgData name="Jonathan Vella" userId="ff59d9e4-9df8-4ae6-90e3-b837e2f6651b" providerId="ADAL" clId="{CD5DD2E6-22B4-4BF5-9176-595B441E8D01}" dt="2022-10-04T07:59:24.296" v="359" actId="47"/>
          <pc:sldLayoutMkLst>
            <pc:docMk/>
            <pc:sldMasterMk cId="206201141" sldId="2147483648"/>
            <pc:sldLayoutMk cId="568967118" sldId="214748364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319335980" sldId="2147483650"/>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968904968" sldId="2147483651"/>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697591105" sldId="214748365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09706746" sldId="2147483653"/>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613656679" sldId="2147483654"/>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874587751" sldId="2147483655"/>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336252229" sldId="214748365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542717169" sldId="214748365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227141218" sldId="214748365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444478741" sldId="214748365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13945124" sldId="2147483879"/>
          </pc:sldLayoutMkLst>
        </pc:sldLayoutChg>
        <pc:sldLayoutChg chg="del">
          <pc:chgData name="Jonathan Vella" userId="ff59d9e4-9df8-4ae6-90e3-b837e2f6651b" providerId="ADAL" clId="{CD5DD2E6-22B4-4BF5-9176-595B441E8D01}" dt="2022-10-04T07:59:11.059" v="357" actId="47"/>
          <pc:sldLayoutMkLst>
            <pc:docMk/>
            <pc:sldMasterMk cId="206201141" sldId="2147483648"/>
            <pc:sldLayoutMk cId="2343961652" sldId="214748391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840416311" sldId="214748391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245947175" sldId="214748391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605844557" sldId="214748391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4116448" sldId="214748391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176563058" sldId="2147483956"/>
          </pc:sldLayoutMkLst>
        </pc:sldLayoutChg>
      </pc:sldMasterChg>
      <pc:sldMasterChg chg="delSldLayout">
        <pc:chgData name="Jonathan Vella" userId="ff59d9e4-9df8-4ae6-90e3-b837e2f6651b" providerId="ADAL" clId="{CD5DD2E6-22B4-4BF5-9176-595B441E8D01}" dt="2022-10-04T07:58:50.368" v="353" actId="18676"/>
        <pc:sldMasterMkLst>
          <pc:docMk/>
          <pc:sldMasterMk cId="765175513" sldId="2147483700"/>
        </pc:sldMasterMkLst>
        <pc:sldLayoutChg chg="del">
          <pc:chgData name="Jonathan Vella" userId="ff59d9e4-9df8-4ae6-90e3-b837e2f6651b" providerId="ADAL" clId="{CD5DD2E6-22B4-4BF5-9176-595B441E8D01}" dt="2022-10-04T07:58:50.368" v="353" actId="18676"/>
          <pc:sldLayoutMkLst>
            <pc:docMk/>
            <pc:sldMasterMk cId="765175513" sldId="2147483700"/>
            <pc:sldLayoutMk cId="467869685" sldId="2147483732"/>
          </pc:sldLayoutMkLst>
        </pc:sldLayoutChg>
      </pc:sldMasterChg>
      <pc:sldMasterChg chg="delSldLayout">
        <pc:chgData name="Jonathan Vella" userId="ff59d9e4-9df8-4ae6-90e3-b837e2f6651b" providerId="ADAL" clId="{CD5DD2E6-22B4-4BF5-9176-595B441E8D01}" dt="2022-10-04T07:59:02.649" v="355" actId="18676"/>
        <pc:sldMasterMkLst>
          <pc:docMk/>
          <pc:sldMasterMk cId="828954947" sldId="2147483832"/>
        </pc:sldMasterMkLst>
        <pc:sldLayoutChg chg="del">
          <pc:chgData name="Jonathan Vella" userId="ff59d9e4-9df8-4ae6-90e3-b837e2f6651b" providerId="ADAL" clId="{CD5DD2E6-22B4-4BF5-9176-595B441E8D01}" dt="2022-10-04T07:58:50.368" v="353" actId="18676"/>
          <pc:sldLayoutMkLst>
            <pc:docMk/>
            <pc:sldMasterMk cId="828954947" sldId="2147483832"/>
            <pc:sldLayoutMk cId="1320049316" sldId="2147483858"/>
          </pc:sldLayoutMkLst>
        </pc:sldLayoutChg>
        <pc:sldLayoutChg chg="del">
          <pc:chgData name="Jonathan Vella" userId="ff59d9e4-9df8-4ae6-90e3-b837e2f6651b" providerId="ADAL" clId="{CD5DD2E6-22B4-4BF5-9176-595B441E8D01}" dt="2022-10-04T07:59:02.649" v="355" actId="18676"/>
          <pc:sldLayoutMkLst>
            <pc:docMk/>
            <pc:sldMasterMk cId="828954947" sldId="2147483832"/>
            <pc:sldLayoutMk cId="3084052498" sldId="2147483859"/>
          </pc:sldLayoutMkLst>
        </pc:sldLayoutChg>
        <pc:sldLayoutChg chg="del">
          <pc:chgData name="Jonathan Vella" userId="ff59d9e4-9df8-4ae6-90e3-b837e2f6651b" providerId="ADAL" clId="{CD5DD2E6-22B4-4BF5-9176-595B441E8D01}" dt="2022-10-04T07:57:38.413" v="345" actId="47"/>
          <pc:sldLayoutMkLst>
            <pc:docMk/>
            <pc:sldMasterMk cId="828954947" sldId="2147483832"/>
            <pc:sldLayoutMk cId="3353843723" sldId="2147483862"/>
          </pc:sldLayoutMkLst>
        </pc:sldLayoutChg>
        <pc:sldLayoutChg chg="del">
          <pc:chgData name="Jonathan Vella" userId="ff59d9e4-9df8-4ae6-90e3-b837e2f6651b" providerId="ADAL" clId="{CD5DD2E6-22B4-4BF5-9176-595B441E8D01}" dt="2022-10-04T07:58:50.368" v="353" actId="18676"/>
          <pc:sldLayoutMkLst>
            <pc:docMk/>
            <pc:sldMasterMk cId="828954947" sldId="2147483832"/>
            <pc:sldLayoutMk cId="2399797854" sldId="2147483870"/>
          </pc:sldLayoutMkLst>
        </pc:sldLayoutChg>
      </pc:sldMasterChg>
      <pc:sldMasterChg chg="del delSldLayout">
        <pc:chgData name="Jonathan Vella" userId="ff59d9e4-9df8-4ae6-90e3-b837e2f6651b" providerId="ADAL" clId="{CD5DD2E6-22B4-4BF5-9176-595B441E8D01}" dt="2022-10-04T07:58:50.368" v="353" actId="18676"/>
        <pc:sldMasterMkLst>
          <pc:docMk/>
          <pc:sldMasterMk cId="2460954070" sldId="2147483896"/>
        </pc:sldMasterMkLst>
        <pc:sldLayoutChg chg="del">
          <pc:chgData name="Jonathan Vella" userId="ff59d9e4-9df8-4ae6-90e3-b837e2f6651b" providerId="ADAL" clId="{CD5DD2E6-22B4-4BF5-9176-595B441E8D01}" dt="2022-10-04T07:58:50.368" v="353" actId="18676"/>
          <pc:sldLayoutMkLst>
            <pc:docMk/>
            <pc:sldMasterMk cId="2460954070" sldId="2147483896"/>
            <pc:sldLayoutMk cId="1203092039" sldId="2147483897"/>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733172339" sldId="2147483898"/>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210312558" sldId="2147483899"/>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46388984" sldId="214748390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71841454" sldId="214748390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385387890" sldId="214748391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949138452" sldId="2147483914"/>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91524520" sldId="2147483915"/>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1718958274" sldId="214748392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202905451" sldId="214748392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479445657" sldId="2147483922"/>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26186666" sldId="214748392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974343385" sldId="2147483925"/>
          </pc:sldLayoutMkLst>
        </pc:sldLayoutChg>
      </pc:sldMasterChg>
      <pc:sldMasterChg chg="delSldLayout">
        <pc:chgData name="Jonathan Vella" userId="ff59d9e4-9df8-4ae6-90e3-b837e2f6651b" providerId="ADAL" clId="{CD5DD2E6-22B4-4BF5-9176-595B441E8D01}" dt="2022-10-04T07:58:53.688" v="354" actId="18676"/>
        <pc:sldMasterMkLst>
          <pc:docMk/>
          <pc:sldMasterMk cId="3123774312" sldId="2147483926"/>
        </pc:sldMasterMkLst>
        <pc:sldLayoutChg chg="del">
          <pc:chgData name="Jonathan Vella" userId="ff59d9e4-9df8-4ae6-90e3-b837e2f6651b" providerId="ADAL" clId="{CD5DD2E6-22B4-4BF5-9176-595B441E8D01}" dt="2022-10-04T07:58:53.688" v="354" actId="18676"/>
          <pc:sldLayoutMkLst>
            <pc:docMk/>
            <pc:sldMasterMk cId="3123774312" sldId="2147483926"/>
            <pc:sldLayoutMk cId="546735191" sldId="2147483911"/>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4:08:26.154" v="1252" actId="6549"/>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Sp modAnim modNotes">
        <pc:chgData name="Jonathan Vella" userId="ff59d9e4-9df8-4ae6-90e3-b837e2f6651b" providerId="ADAL" clId="{9A108D3A-79C6-4266-AA49-CCB7908C224E}" dt="2022-09-07T13:46:22.060" v="700" actId="20577"/>
        <pc:sldMkLst>
          <pc:docMk/>
          <pc:sldMk cId="3466835861" sldId="2145705971"/>
        </pc:sldMkLst>
        <pc:spChg chg="mod">
          <ac:chgData name="Jonathan Vella" userId="ff59d9e4-9df8-4ae6-90e3-b837e2f6651b" providerId="ADAL" clId="{9A108D3A-79C6-4266-AA49-CCB7908C224E}" dt="2022-09-07T13:46:22.060" v="700" actId="20577"/>
          <ac:spMkLst>
            <pc:docMk/>
            <pc:sldMk cId="3466835861" sldId="2145705971"/>
            <ac:spMk id="15" creationId="{1E566100-ADBB-4258-8EC3-23BBEEC9793D}"/>
          </ac:spMkLst>
        </pc:spChg>
      </pc:sldChg>
      <pc:sldChg chg="modSp modNotes">
        <pc:chgData name="Jonathan Vella" userId="ff59d9e4-9df8-4ae6-90e3-b837e2f6651b" providerId="ADAL" clId="{9A108D3A-79C6-4266-AA49-CCB7908C224E}" dt="2022-09-07T13:49:03.988" v="738" actId="20577"/>
        <pc:sldMkLst>
          <pc:docMk/>
          <pc:sldMk cId="3155259312" sldId="2145705972"/>
        </pc:sldMkLst>
        <pc:spChg chg="mod">
          <ac:chgData name="Jonathan Vella" userId="ff59d9e4-9df8-4ae6-90e3-b837e2f6651b" providerId="ADAL" clId="{9A108D3A-79C6-4266-AA49-CCB7908C224E}" dt="2022-09-07T13:49:03.988" v="738" actId="20577"/>
          <ac:spMkLst>
            <pc:docMk/>
            <pc:sldMk cId="3155259312" sldId="2145705972"/>
            <ac:spMk id="15" creationId="{1E566100-ADBB-4258-8EC3-23BBEEC9793D}"/>
          </ac:spMkLst>
        </pc:spChg>
      </pc:sldChg>
      <pc:sldChg chg="modSp mod modNotes">
        <pc:chgData name="Jonathan Vella" userId="ff59d9e4-9df8-4ae6-90e3-b837e2f6651b" providerId="ADAL" clId="{9A108D3A-79C6-4266-AA49-CCB7908C224E}" dt="2022-09-07T13:52:35.422" v="821" actId="20577"/>
        <pc:sldMkLst>
          <pc:docMk/>
          <pc:sldMk cId="4264489091" sldId="2145705973"/>
        </pc:sldMkLst>
        <pc:spChg chg="mod">
          <ac:chgData name="Jonathan Vella" userId="ff59d9e4-9df8-4ae6-90e3-b837e2f6651b" providerId="ADAL" clId="{9A108D3A-79C6-4266-AA49-CCB7908C224E}" dt="2022-09-07T13:52:35.422" v="821" actId="20577"/>
          <ac:spMkLst>
            <pc:docMk/>
            <pc:sldMk cId="4264489091" sldId="2145705973"/>
            <ac:spMk id="15" creationId="{1E566100-ADBB-4258-8EC3-23BBEEC9793D}"/>
          </ac:spMkLst>
        </pc:spChg>
      </pc:sldChg>
      <pc:sldChg chg="modSp mod">
        <pc:chgData name="Jonathan Vella" userId="ff59d9e4-9df8-4ae6-90e3-b837e2f6651b" providerId="ADAL" clId="{9A108D3A-79C6-4266-AA49-CCB7908C224E}" dt="2022-09-07T14:02:29.575" v="928" actId="6549"/>
        <pc:sldMkLst>
          <pc:docMk/>
          <pc:sldMk cId="3122214548" sldId="2145705974"/>
        </pc:sldMkLst>
        <pc:spChg chg="mod">
          <ac:chgData name="Jonathan Vella" userId="ff59d9e4-9df8-4ae6-90e3-b837e2f6651b" providerId="ADAL" clId="{9A108D3A-79C6-4266-AA49-CCB7908C224E}" dt="2022-09-07T14:02:29.575" v="928" actId="6549"/>
          <ac:spMkLst>
            <pc:docMk/>
            <pc:sldMk cId="3122214548" sldId="2145705974"/>
            <ac:spMk id="17" creationId="{6C888C00-E318-43FB-A80C-54A8EA42D2C3}"/>
          </ac:spMkLst>
        </pc:spChg>
      </pc:sldChg>
      <pc:sldChg chg="modSp mod">
        <pc:chgData name="Jonathan Vella" userId="ff59d9e4-9df8-4ae6-90e3-b837e2f6651b" providerId="ADAL" clId="{9A108D3A-79C6-4266-AA49-CCB7908C224E}" dt="2022-09-07T14:05:41.810" v="1104" actId="20577"/>
        <pc:sldMkLst>
          <pc:docMk/>
          <pc:sldMk cId="991166745" sldId="2145705975"/>
        </pc:sldMkLst>
        <pc:spChg chg="mod">
          <ac:chgData name="Jonathan Vella" userId="ff59d9e4-9df8-4ae6-90e3-b837e2f6651b" providerId="ADAL" clId="{9A108D3A-79C6-4266-AA49-CCB7908C224E}" dt="2022-09-07T14:05:41.810" v="1104" actId="20577"/>
          <ac:spMkLst>
            <pc:docMk/>
            <pc:sldMk cId="991166745" sldId="2145705975"/>
            <ac:spMk id="17" creationId="{6C888C00-E318-43FB-A80C-54A8EA42D2C3}"/>
          </ac:spMkLst>
        </pc:spChg>
      </pc:sldChg>
      <pc:sldChg chg="modSp">
        <pc:chgData name="Jonathan Vella" userId="ff59d9e4-9df8-4ae6-90e3-b837e2f6651b" providerId="ADAL" clId="{9A108D3A-79C6-4266-AA49-CCB7908C224E}" dt="2022-09-07T13:59:12.758" v="893" actId="20577"/>
        <pc:sldMkLst>
          <pc:docMk/>
          <pc:sldMk cId="1456434766" sldId="2145705976"/>
        </pc:sldMkLst>
        <pc:spChg chg="mod">
          <ac:chgData name="Jonathan Vella" userId="ff59d9e4-9df8-4ae6-90e3-b837e2f6651b" providerId="ADAL" clId="{9A108D3A-79C6-4266-AA49-CCB7908C224E}" dt="2022-09-07T13:59:12.758" v="893" actId="20577"/>
          <ac:spMkLst>
            <pc:docMk/>
            <pc:sldMk cId="1456434766" sldId="2145705976"/>
            <ac:spMk id="17" creationId="{6C888C00-E318-43FB-A80C-54A8EA42D2C3}"/>
          </ac:spMkLst>
        </pc:spChg>
      </pc:sldChg>
      <pc:sldChg chg="modNotes">
        <pc:chgData name="Jonathan Vella" userId="ff59d9e4-9df8-4ae6-90e3-b837e2f6651b" providerId="ADAL" clId="{9A108D3A-79C6-4266-AA49-CCB7908C224E}" dt="2022-09-07T09:48:15.142" v="257" actId="368"/>
        <pc:sldMkLst>
          <pc:docMk/>
          <pc:sldMk cId="2789173668" sldId="2145705977"/>
        </pc:sldMkLst>
      </pc:sldChg>
      <pc:sldChg chg="modSp modAnim modNotes">
        <pc:chgData name="Jonathan Vella" userId="ff59d9e4-9df8-4ae6-90e3-b837e2f6651b" providerId="ADAL" clId="{9A108D3A-79C6-4266-AA49-CCB7908C224E}" dt="2022-09-07T13:57:49.627" v="879" actId="20577"/>
        <pc:sldMkLst>
          <pc:docMk/>
          <pc:sldMk cId="1578671869" sldId="2145705978"/>
        </pc:sldMkLst>
        <pc:spChg chg="mod">
          <ac:chgData name="Jonathan Vella" userId="ff59d9e4-9df8-4ae6-90e3-b837e2f6651b" providerId="ADAL" clId="{9A108D3A-79C6-4266-AA49-CCB7908C224E}" dt="2022-09-07T13:57:49.627" v="879" actId="20577"/>
          <ac:spMkLst>
            <pc:docMk/>
            <pc:sldMk cId="1578671869" sldId="2145705978"/>
            <ac:spMk id="15" creationId="{1E566100-ADBB-4258-8EC3-23BBEEC9793D}"/>
          </ac:spMkLst>
        </pc:spChg>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mod">
        <pc:chgData name="Jonathan Vella" userId="ff59d9e4-9df8-4ae6-90e3-b837e2f6651b" providerId="ADAL" clId="{9A108D3A-79C6-4266-AA49-CCB7908C224E}" dt="2022-09-07T14:08:26.154" v="1252" actId="6549"/>
        <pc:sldMkLst>
          <pc:docMk/>
          <pc:sldMk cId="3846288735" sldId="2145705983"/>
        </pc:sldMkLst>
        <pc:spChg chg="mod">
          <ac:chgData name="Jonathan Vella" userId="ff59d9e4-9df8-4ae6-90e3-b837e2f6651b" providerId="ADAL" clId="{9A108D3A-79C6-4266-AA49-CCB7908C224E}" dt="2022-09-07T14:08:26.154" v="1252" actId="6549"/>
          <ac:spMkLst>
            <pc:docMk/>
            <pc:sldMk cId="3846288735" sldId="2145705983"/>
            <ac:spMk id="17" creationId="{6C888C00-E318-43FB-A80C-54A8EA42D2C3}"/>
          </ac:spMkLst>
        </pc:spChg>
      </pc:sldChg>
      <pc:sldChg chg="modSp mod">
        <pc:chgData name="Jonathan Vella" userId="ff59d9e4-9df8-4ae6-90e3-b837e2f6651b" providerId="ADAL" clId="{9A108D3A-79C6-4266-AA49-CCB7908C224E}" dt="2022-09-07T14:07:11.740" v="1208" actId="6549"/>
        <pc:sldMkLst>
          <pc:docMk/>
          <pc:sldMk cId="2663082499" sldId="2145705984"/>
        </pc:sldMkLst>
        <pc:spChg chg="mod">
          <ac:chgData name="Jonathan Vella" userId="ff59d9e4-9df8-4ae6-90e3-b837e2f6651b" providerId="ADAL" clId="{9A108D3A-79C6-4266-AA49-CCB7908C224E}" dt="2022-09-07T14:07:11.740" v="1208" actId="6549"/>
          <ac:spMkLst>
            <pc:docMk/>
            <pc:sldMk cId="2663082499" sldId="2145705984"/>
            <ac:spMk id="17" creationId="{6C888C00-E318-43FB-A80C-54A8EA42D2C3}"/>
          </ac:spMkLst>
        </pc:spChg>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docChgLst>
    <pc:chgData name="Jonathan Vella" userId="ff59d9e4-9df8-4ae6-90e3-b837e2f6651b" providerId="ADAL" clId="{7C952588-5850-4A8C-A352-1D2765084314}"/>
    <pc:docChg chg="modSld">
      <pc:chgData name="Jonathan Vella" userId="ff59d9e4-9df8-4ae6-90e3-b837e2f6651b" providerId="ADAL" clId="{7C952588-5850-4A8C-A352-1D2765084314}" dt="2023-01-17T10:27:24.519" v="3" actId="1036"/>
      <pc:docMkLst>
        <pc:docMk/>
      </pc:docMkLst>
      <pc:sldChg chg="modSp mod">
        <pc:chgData name="Jonathan Vella" userId="ff59d9e4-9df8-4ae6-90e3-b837e2f6651b" providerId="ADAL" clId="{7C952588-5850-4A8C-A352-1D2765084314}" dt="2023-01-17T10:27:24.519" v="3" actId="1036"/>
        <pc:sldMkLst>
          <pc:docMk/>
          <pc:sldMk cId="3155259312" sldId="2145705972"/>
        </pc:sldMkLst>
        <pc:spChg chg="mod">
          <ac:chgData name="Jonathan Vella" userId="ff59d9e4-9df8-4ae6-90e3-b837e2f6651b" providerId="ADAL" clId="{7C952588-5850-4A8C-A352-1D2765084314}" dt="2023-01-17T10:27:24.519" v="3" actId="1036"/>
          <ac:spMkLst>
            <pc:docMk/>
            <pc:sldMk cId="3155259312" sldId="2145705972"/>
            <ac:spMk id="15" creationId="{1E566100-ADBB-4258-8EC3-23BBEEC9793D}"/>
          </ac:spMkLst>
        </pc:spChg>
      </pc:sldChg>
      <pc:sldChg chg="modSp mod">
        <pc:chgData name="Jonathan Vella" userId="ff59d9e4-9df8-4ae6-90e3-b837e2f6651b" providerId="ADAL" clId="{7C952588-5850-4A8C-A352-1D2765084314}" dt="2023-01-17T08:35:34.204" v="0" actId="1036"/>
        <pc:sldMkLst>
          <pc:docMk/>
          <pc:sldMk cId="3861369651" sldId="2147478651"/>
        </pc:sldMkLst>
        <pc:picChg chg="mod">
          <ac:chgData name="Jonathan Vella" userId="ff59d9e4-9df8-4ae6-90e3-b837e2f6651b" providerId="ADAL" clId="{7C952588-5850-4A8C-A352-1D2765084314}" dt="2023-01-17T08:35:34.204" v="0" actId="1036"/>
          <ac:picMkLst>
            <pc:docMk/>
            <pc:sldMk cId="3861369651" sldId="2147478651"/>
            <ac:picMk id="2" creationId="{B13AC8AB-1014-08CB-8684-540B6309150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1/17/2023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17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Azure Active Directory (Azure AD), part of 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Administrative independence</a:t>
            </a:r>
          </a:p>
          <a:p>
            <a:pPr algn="l"/>
            <a:r>
              <a:rPr lang="en-US" b="0" i="0" dirty="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dirty="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have your own </a:t>
            </a:r>
            <a:r>
              <a:rPr lang="en-US" b="0" i="1" dirty="0">
                <a:solidFill>
                  <a:srgbClr val="171717"/>
                </a:solidFill>
                <a:effectLst/>
                <a:latin typeface="Segoe UI" panose="020B0502040204020203" pitchFamily="34" charset="0"/>
              </a:rPr>
              <a:t>control plane</a:t>
            </a:r>
            <a:r>
              <a:rPr lang="en-US" b="0" i="0" dirty="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Landing zone 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https://docs.microsoft.com/en-us/azure/cloud-adoption-framework/ready/landing-zone/implementation-options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Portal - Azure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Bicep - </a:t>
            </a:r>
            <a:r>
              <a:rPr lang="en-US" b="0" dirty="0">
                <a:solidFill>
                  <a:srgbClr val="D4D4D4"/>
                </a:solidFill>
                <a:effectLst/>
                <a:latin typeface="Consolas" panose="020B0609020204030204" pitchFamily="49" charset="0"/>
              </a:rPr>
              <a:t>modular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Terraform – Popular OSS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1/17/2023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41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1/17/2023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1/17/2023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35</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45</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6485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1/17/2023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landing zones focus on unifying technologies and technical guidance to help you build a successful cloud environment. </a:t>
            </a:r>
          </a:p>
          <a:p>
            <a:endParaRPr lang="en-US" dirty="0"/>
          </a:p>
          <a:p>
            <a:r>
              <a:rPr lang="en-US" dirty="0"/>
              <a:t>In general, Azure landing zones:</a:t>
            </a:r>
          </a:p>
          <a:p>
            <a:endParaRPr lang="en-US" dirty="0"/>
          </a:p>
          <a:p>
            <a:pPr marL="171450" indent="-171450">
              <a:buFont typeface="Arial" panose="020B0604020202020204" pitchFamily="34" charset="0"/>
              <a:buChar char="•"/>
            </a:pPr>
            <a:r>
              <a:rPr lang="en-US" dirty="0"/>
              <a:t>Offer repeatable packaged environments </a:t>
            </a:r>
          </a:p>
          <a:p>
            <a:pPr marL="171450" indent="-171450">
              <a:buFont typeface="Arial" panose="020B0604020202020204" pitchFamily="34" charset="0"/>
              <a:buChar char="•"/>
            </a:pPr>
            <a:r>
              <a:rPr lang="en-US" dirty="0"/>
              <a:t>Enable migrations and net new apps.	</a:t>
            </a:r>
          </a:p>
          <a:p>
            <a:pPr marL="171450" indent="-171450">
              <a:buFont typeface="Arial" panose="020B0604020202020204" pitchFamily="34" charset="0"/>
              <a:buChar char="•"/>
            </a:pPr>
            <a:r>
              <a:rPr lang="en-US" dirty="0"/>
              <a:t>Simplify the process of starting a cloud environment, to enable teams to focus on migration or innovation</a:t>
            </a:r>
          </a:p>
          <a:p>
            <a:endParaRPr lang="en-US" dirty="0"/>
          </a:p>
          <a:p>
            <a:r>
              <a:rPr lang="en-US" dirty="0"/>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The ALZ architecture should </a:t>
            </a:r>
            <a:r>
              <a:rPr lang="en-US" sz="900" b="1" i="0" strike="sngStrike" kern="1200" dirty="0">
                <a:solidFill>
                  <a:schemeClr val="tx1"/>
                </a:solidFill>
                <a:effectLst/>
                <a:latin typeface="Segoe UI" panose="020B0502040204020203" pitchFamily="34" charset="0"/>
                <a:ea typeface="+mn-ea"/>
                <a:cs typeface="+mn-cs"/>
              </a:rPr>
              <a:t>NOT</a:t>
            </a:r>
            <a:r>
              <a:rPr lang="en-US" sz="900" b="0" i="0" strike="sngStrike"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dirty="0" err="1">
                <a:solidFill>
                  <a:schemeClr val="tx1"/>
                </a:solidFill>
                <a:effectLst/>
                <a:latin typeface="Segoe UI" panose="020B0502040204020203" pitchFamily="34" charset="0"/>
                <a:ea typeface="+mn-ea"/>
                <a:cs typeface="+mn-cs"/>
              </a:rPr>
              <a:t>AppOps</a:t>
            </a:r>
            <a:r>
              <a:rPr lang="en-US" sz="900" b="0" i="0" strike="sngStrike"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dirty="0">
                <a:latin typeface="Segoe UI"/>
                <a:cs typeface="Segoe UI"/>
              </a:rPr>
              <a:t>The ALZ architecture</a:t>
            </a:r>
            <a:r>
              <a:rPr lang="en-US" sz="900" b="0" i="0" strike="sngStrike"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dirty="0">
                <a:solidFill>
                  <a:schemeClr val="tx1"/>
                </a:solidFill>
                <a:effectLst/>
                <a:latin typeface="Segoe UI"/>
                <a:cs typeface="Segoe UI"/>
              </a:rPr>
              <a:t>The</a:t>
            </a:r>
            <a:r>
              <a:rPr lang="en-US" sz="900" strike="sngStrike" dirty="0">
                <a:latin typeface="Segoe UI"/>
                <a:cs typeface="Segoe UI"/>
              </a:rPr>
              <a:t> ALZ</a:t>
            </a:r>
            <a:r>
              <a:rPr lang="en-US" sz="900" b="0" i="0" strike="sngStrike"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dirty="0">
              <a:latin typeface="Segoe UI"/>
              <a:cs typeface="Segoe UI"/>
            </a:endParaRPr>
          </a:p>
          <a:p>
            <a:pPr marL="228600" indent="-228600">
              <a:buFont typeface="+mj-lt"/>
              <a:buAutoNum type="arabicPeriod"/>
            </a:pPr>
            <a:r>
              <a:rPr lang="en-US" sz="882" b="0" i="0" strike="sngStrike"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1/17/2023</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1/17/2023</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1/17/2023</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1/17/2023</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1/17/2023</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1/17/2023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1/17/2023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1/17/2023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6.svg"/></Relationships>
</file>

<file path=ppt/slides/_rels/slide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508.xml"/></Relationships>
</file>

<file path=ppt/slides/_rels/slide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xml"/><Relationship Id="rId1" Type="http://schemas.openxmlformats.org/officeDocument/2006/relationships/slideLayout" Target="../slideLayouts/slideLayout416.xml"/><Relationship Id="rId4" Type="http://schemas.openxmlformats.org/officeDocument/2006/relationships/image" Target="../media/image139.png"/></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4.xml"/><Relationship Id="rId1" Type="http://schemas.openxmlformats.org/officeDocument/2006/relationships/slideLayout" Target="../slideLayouts/slideLayout41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image" Target="../media/image143.jpeg"/><Relationship Id="rId4" Type="http://schemas.openxmlformats.org/officeDocument/2006/relationships/image" Target="../media/image14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4.svg"/><Relationship Id="rId4"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6.png"/><Relationship Id="rId4" Type="http://schemas.openxmlformats.org/officeDocument/2006/relationships/image" Target="../media/image14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1.xml"/></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48.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19.xml"/><Relationship Id="rId1" Type="http://schemas.openxmlformats.org/officeDocument/2006/relationships/tags" Target="../tags/tag18.xml"/><Relationship Id="rId5" Type="http://schemas.openxmlformats.org/officeDocument/2006/relationships/image" Target="../media/image151.svg"/><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19.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54.png"/><Relationship Id="rId4" Type="http://schemas.openxmlformats.org/officeDocument/2006/relationships/image" Target="../media/image15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5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1.xml"/></Relationships>
</file>

<file path=ppt/slides/_rels/slide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291.xml"/></Relationships>
</file>

<file path=ppt/slides/_rels/slide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9.xml"/><Relationship Id="rId1" Type="http://schemas.openxmlformats.org/officeDocument/2006/relationships/slideLayout" Target="../slideLayouts/slideLayout291.xml"/><Relationship Id="rId4" Type="http://schemas.openxmlformats.org/officeDocument/2006/relationships/hyperlink" Target="https://youtu.be/Zx_gHevekm0?t=1954"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30.xml"/><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59.svg"/><Relationship Id="rId4" Type="http://schemas.openxmlformats.org/officeDocument/2006/relationships/image" Target="../media/image15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19.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1.xml"/><Relationship Id="rId1" Type="http://schemas.openxmlformats.org/officeDocument/2006/relationships/themeOverride" Target="../theme/themeOverride1.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2.xml"/><Relationship Id="rId1" Type="http://schemas.openxmlformats.org/officeDocument/2006/relationships/themeOverride" Target="../theme/themeOverride2.xml"/><Relationship Id="rId5" Type="http://schemas.openxmlformats.org/officeDocument/2006/relationships/image" Target="../media/image16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5.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81.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4.xml"/></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19.png"/><Relationship Id="rId4" Type="http://schemas.openxmlformats.org/officeDocument/2006/relationships/image" Target="../media/image11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4.xml"/><Relationship Id="rId1" Type="http://schemas.openxmlformats.org/officeDocument/2006/relationships/themeOverride" Target="../theme/themeOverride3.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41.xml"/><Relationship Id="rId5" Type="http://schemas.openxmlformats.org/officeDocument/2006/relationships/image" Target="../media/image168.png"/><Relationship Id="rId4" Type="http://schemas.openxmlformats.org/officeDocument/2006/relationships/image" Target="../media/image167.sv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5.xml"/><Relationship Id="rId1" Type="http://schemas.openxmlformats.org/officeDocument/2006/relationships/themeOverride" Target="../theme/themeOverride4.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6.xml"/><Relationship Id="rId1" Type="http://schemas.openxmlformats.org/officeDocument/2006/relationships/themeOverride" Target="../theme/themeOverride5.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7.xml"/><Relationship Id="rId1" Type="http://schemas.openxmlformats.org/officeDocument/2006/relationships/themeOverride" Target="../theme/themeOverride6.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7.sv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8.xml"/><Relationship Id="rId1" Type="http://schemas.openxmlformats.org/officeDocument/2006/relationships/themeOverride" Target="../theme/themeOverride7.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9.xml"/><Relationship Id="rId1" Type="http://schemas.openxmlformats.org/officeDocument/2006/relationships/themeOverride" Target="../theme/themeOverride8.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5" Type="http://schemas.openxmlformats.org/officeDocument/2006/relationships/image" Target="../media/image121.jpeg"/><Relationship Id="rId4" Type="http://schemas.openxmlformats.org/officeDocument/2006/relationships/image" Target="../media/image12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4.svg"/><Relationship Id="rId4" Type="http://schemas.openxmlformats.org/officeDocument/2006/relationships/image" Target="../media/image133.png"/></Relationships>
</file>

<file path=ppt/slides/_rels/slide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Nov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2980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Trey Research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4006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Can be scaled-out and mature i</a:t>
            </a:r>
            <a:r>
              <a:rPr lang="en-US" sz="1800" dirty="0"/>
              <a:t>f the business requirements change over time</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3" name="Picture 4" descr="Trey Research">
            <a:extLst>
              <a:ext uri="{FF2B5EF4-FFF2-40B4-BE49-F238E27FC236}">
                <a16:creationId xmlns:a16="http://schemas.microsoft.com/office/drawing/2014/main" id="{B3F6D9FD-2301-1797-8BE6-70C9799409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3184" y="1640762"/>
            <a:ext cx="6746591" cy="44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8076"/>
            <a:ext cx="6584827" cy="3681281"/>
          </a:xfrm>
          <a:prstGeom prst="rect">
            <a:avLst/>
          </a:prstGeom>
        </p:spPr>
      </p:pic>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5" name="Title 1">
            <a:extLst>
              <a:ext uri="{FF2B5EF4-FFF2-40B4-BE49-F238E27FC236}">
                <a16:creationId xmlns:a16="http://schemas.microsoft.com/office/drawing/2014/main" id="{23114C02-F63C-6C6D-7D70-E3F359888266}"/>
              </a:ext>
            </a:extLst>
          </p:cNvPr>
          <p:cNvSpPr>
            <a:spLocks noGrp="1"/>
          </p:cNvSpPr>
          <p:nvPr>
            <p:ph type="title"/>
          </p:nvPr>
        </p:nvSpPr>
        <p:spPr>
          <a:xfrm>
            <a:off x="283918" y="22327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Bicep Reference Implementation</a:t>
            </a:r>
            <a:endParaRPr lang="en-US" sz="3600" dirty="0"/>
          </a:p>
        </p:txBody>
      </p:sp>
    </p:spTree>
    <p:extLst>
      <p:ext uri="{BB962C8B-B14F-4D97-AF65-F5344CB8AC3E}">
        <p14:creationId xmlns:p14="http://schemas.microsoft.com/office/powerpoint/2010/main" val="38613696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402674"/>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ISV considerations for Azure landing zones</a:t>
            </a:r>
          </a:p>
        </p:txBody>
      </p:sp>
      <p:pic>
        <p:nvPicPr>
          <p:cNvPr id="8" name="Picture 4" descr="Diagram that shows landing zone hierarchy without environment-specific management groups.">
            <a:extLst>
              <a:ext uri="{FF2B5EF4-FFF2-40B4-BE49-F238E27FC236}">
                <a16:creationId xmlns:a16="http://schemas.microsoft.com/office/drawing/2014/main" id="{121AAD05-6B18-DB21-0724-16AD3F4D3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46" y="1448752"/>
            <a:ext cx="59436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agram that shows two management group hierarchies. Option A shows separate platform management groups for management, connectivity, and identity. Option B includes a platform management group option with a single management group.">
            <a:extLst>
              <a:ext uri="{FF2B5EF4-FFF2-40B4-BE49-F238E27FC236}">
                <a16:creationId xmlns:a16="http://schemas.microsoft.com/office/drawing/2014/main" id="{30525857-6DA8-23D5-87B5-AB97829AB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1" y="1057275"/>
            <a:ext cx="6096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5625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80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31E5D12-1FD8-4FA8-8843-358A19991808}"/>
              </a:ext>
            </a:extLst>
          </p:cNvPr>
          <p:cNvSpPr/>
          <p:nvPr/>
        </p:nvSpPr>
        <p:spPr bwMode="auto">
          <a:xfrm>
            <a:off x="7848221" y="3429000"/>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5766BC6-B11A-4725-9504-889AFB399A36}"/>
              </a:ext>
            </a:extLst>
          </p:cNvPr>
          <p:cNvSpPr/>
          <p:nvPr/>
        </p:nvSpPr>
        <p:spPr bwMode="auto">
          <a:xfrm>
            <a:off x="4858877"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E20EA37-54AE-48F1-9EEC-E5993260712D}"/>
              </a:ext>
            </a:extLst>
          </p:cNvPr>
          <p:cNvSpPr/>
          <p:nvPr/>
        </p:nvSpPr>
        <p:spPr bwMode="auto">
          <a:xfrm>
            <a:off x="1869533"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sz="3600" dirty="0"/>
              <a:t>Azure landing zones – Implementation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2043276"/>
            <a:ext cx="9384447" cy="1261884"/>
          </a:xfrm>
        </p:spPr>
        <p:txBody>
          <a:bodyPr/>
          <a:lstStyle/>
          <a:p>
            <a:pPr>
              <a:lnSpc>
                <a:spcPct val="100000"/>
              </a:lnSpc>
              <a:spcAft>
                <a:spcPts val="600"/>
              </a:spcAft>
            </a:pPr>
            <a:r>
              <a:rPr lang="en-US" sz="2400" dirty="0">
                <a:solidFill>
                  <a:schemeClr val="tx2"/>
                </a:solidFill>
                <a:latin typeface="+mj-lt"/>
              </a:rPr>
              <a:t>Portal (ALZ Accelerator; fastest deployment option)</a:t>
            </a:r>
          </a:p>
          <a:p>
            <a:pPr>
              <a:lnSpc>
                <a:spcPct val="100000"/>
              </a:lnSpc>
              <a:spcAft>
                <a:spcPts val="600"/>
              </a:spcAft>
            </a:pPr>
            <a:r>
              <a:rPr lang="en-US" sz="2400" dirty="0">
                <a:solidFill>
                  <a:schemeClr val="tx2"/>
                </a:solidFill>
                <a:latin typeface="+mj-lt"/>
              </a:rPr>
              <a:t>Bicep</a:t>
            </a:r>
          </a:p>
          <a:p>
            <a:pPr>
              <a:lnSpc>
                <a:spcPct val="100000"/>
              </a:lnSpc>
              <a:spcAft>
                <a:spcPts val="600"/>
              </a:spcAft>
            </a:pPr>
            <a:r>
              <a:rPr lang="en-US" sz="2400" dirty="0">
                <a:solidFill>
                  <a:schemeClr val="tx2"/>
                </a:solidFill>
                <a:latin typeface="+mj-lt"/>
              </a:rPr>
              <a:t>Terraform</a:t>
            </a:r>
          </a:p>
        </p:txBody>
      </p:sp>
      <p:pic>
        <p:nvPicPr>
          <p:cNvPr id="5" name="Picture 4" descr="A picture containing text, clipart, businesscard&#10;&#10;Description automatically generated">
            <a:extLst>
              <a:ext uri="{FF2B5EF4-FFF2-40B4-BE49-F238E27FC236}">
                <a16:creationId xmlns:a16="http://schemas.microsoft.com/office/drawing/2014/main" id="{FE269832-9382-4BAA-BB49-FEBE1808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32" y="3727635"/>
            <a:ext cx="1098936" cy="1191617"/>
          </a:xfrm>
          <a:prstGeom prst="rect">
            <a:avLst/>
          </a:prstGeom>
        </p:spPr>
      </p:pic>
      <p:pic>
        <p:nvPicPr>
          <p:cNvPr id="7" name="Picture 6" descr="A picture containing text, clipart, table&#10;&#10;Description automatically generated">
            <a:extLst>
              <a:ext uri="{FF2B5EF4-FFF2-40B4-BE49-F238E27FC236}">
                <a16:creationId xmlns:a16="http://schemas.microsoft.com/office/drawing/2014/main" id="{F80FD44A-F086-469A-BDC1-A601CB838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147" y="3650438"/>
            <a:ext cx="1184997" cy="1191617"/>
          </a:xfrm>
          <a:prstGeom prst="rect">
            <a:avLst/>
          </a:prstGeom>
        </p:spPr>
      </p:pic>
      <p:pic>
        <p:nvPicPr>
          <p:cNvPr id="9" name="Picture 8" descr="Icon&#10;&#10;Description automatically generated">
            <a:extLst>
              <a:ext uri="{FF2B5EF4-FFF2-40B4-BE49-F238E27FC236}">
                <a16:creationId xmlns:a16="http://schemas.microsoft.com/office/drawing/2014/main" id="{0718D06E-B614-4E4C-9180-3394EA8EC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016" y="3701706"/>
            <a:ext cx="1138656" cy="1191617"/>
          </a:xfrm>
          <a:prstGeom prst="rect">
            <a:avLst/>
          </a:prstGeom>
        </p:spPr>
      </p:pic>
      <p:sp>
        <p:nvSpPr>
          <p:cNvPr id="10" name="TextBox 9">
            <a:extLst>
              <a:ext uri="{FF2B5EF4-FFF2-40B4-BE49-F238E27FC236}">
                <a16:creationId xmlns:a16="http://schemas.microsoft.com/office/drawing/2014/main" id="{D08D8AAB-BA6D-4775-A07A-3C31822D357B}"/>
              </a:ext>
            </a:extLst>
          </p:cNvPr>
          <p:cNvSpPr txBox="1"/>
          <p:nvPr/>
        </p:nvSpPr>
        <p:spPr>
          <a:xfrm>
            <a:off x="2662000" y="4926656"/>
            <a:ext cx="773289"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Portal</a:t>
            </a:r>
          </a:p>
        </p:txBody>
      </p:sp>
      <p:sp>
        <p:nvSpPr>
          <p:cNvPr id="21" name="TextBox 20">
            <a:extLst>
              <a:ext uri="{FF2B5EF4-FFF2-40B4-BE49-F238E27FC236}">
                <a16:creationId xmlns:a16="http://schemas.microsoft.com/office/drawing/2014/main" id="{156C503D-9317-4396-8280-E01F3FD50644}"/>
              </a:ext>
            </a:extLst>
          </p:cNvPr>
          <p:cNvSpPr txBox="1"/>
          <p:nvPr/>
        </p:nvSpPr>
        <p:spPr>
          <a:xfrm>
            <a:off x="5726438" y="4919252"/>
            <a:ext cx="739124"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Bicep</a:t>
            </a:r>
            <a:endParaRPr kumimoji="0" lang="en-GB" sz="11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9CBB9EB-84F3-4BD0-829A-5625956385B7}"/>
              </a:ext>
            </a:extLst>
          </p:cNvPr>
          <p:cNvSpPr txBox="1"/>
          <p:nvPr/>
        </p:nvSpPr>
        <p:spPr>
          <a:xfrm>
            <a:off x="8553168" y="4893323"/>
            <a:ext cx="1064352"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Terraform</a:t>
            </a:r>
          </a:p>
        </p:txBody>
      </p:sp>
      <p:sp>
        <p:nvSpPr>
          <p:cNvPr id="6" name="TextBox 5">
            <a:extLst>
              <a:ext uri="{FF2B5EF4-FFF2-40B4-BE49-F238E27FC236}">
                <a16:creationId xmlns:a16="http://schemas.microsoft.com/office/drawing/2014/main" id="{A7241D51-95BF-3382-C340-E13F793D96BC}"/>
              </a:ext>
            </a:extLst>
          </p:cNvPr>
          <p:cNvSpPr txBox="1"/>
          <p:nvPr/>
        </p:nvSpPr>
        <p:spPr>
          <a:xfrm>
            <a:off x="455995" y="1220498"/>
            <a:ext cx="9394587" cy="10926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hlinkClick r:id="rId6"/>
              </a:rPr>
              <a:t>Landing zone implementation options</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839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ALZ Accelerator Deployment</a:t>
            </a:r>
            <a:endParaRPr lang="en-US" sz="4000" dirty="0">
              <a:solidFill>
                <a:schemeClr val="tx2"/>
              </a:solidFill>
            </a:endParaRPr>
          </a:p>
        </p:txBody>
      </p:sp>
    </p:spTree>
    <p:extLst>
      <p:ext uri="{BB962C8B-B14F-4D97-AF65-F5344CB8AC3E}">
        <p14:creationId xmlns:p14="http://schemas.microsoft.com/office/powerpoint/2010/main" val="39112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Ask basic security questions during the Azure AD design phase such as how the customer manages credentials and how they controls human, application, and programmatic access.</a:t>
            </a:r>
          </a:p>
          <a:p>
            <a:r>
              <a:rPr lang="en-US" sz="1800" dirty="0"/>
              <a:t>Remember that an Azure subscription can only trust one and only one Azure AD tenant at a time.</a:t>
            </a:r>
          </a:p>
          <a:p>
            <a:r>
              <a:rPr lang="en-US" sz="1800" dirty="0"/>
              <a:t>If there’s no identity infrastructure, start by implementing an Azure AD only identity deployment. But don’t forget to define your Azure SSO strategy!</a:t>
            </a:r>
          </a:p>
          <a:p>
            <a:r>
              <a:rPr lang="en-US" sz="1800" dirty="0"/>
              <a:t>Add at least one custom domain and define a single-sign on strategy using AAD Connect.</a:t>
            </a:r>
          </a:p>
          <a:p>
            <a:r>
              <a:rPr lang="en-US" sz="1800" dirty="0"/>
              <a:t>Enforce MFA + Use PIM + Use CAP for all privileged accounts ASAP. No MFA = “</a:t>
            </a:r>
            <a:r>
              <a:rPr lang="en-US" sz="1800" dirty="0" err="1"/>
              <a:t>pleasebreachme</a:t>
            </a:r>
            <a:r>
              <a:rPr lang="en-US" sz="1800" dirty="0"/>
              <a:t>”! And don’t forget to create break-glass accounts.</a:t>
            </a:r>
          </a:p>
          <a:p>
            <a:r>
              <a:rPr lang="en-US" sz="1800" dirty="0"/>
              <a:t>Use Azure Lighthouse to grant 3rd parties and / or Microsoft partners access to Azure. But note that Azure Lighthouse only supports delegation at the subscription and resource group scopes.</a:t>
            </a:r>
          </a:p>
          <a:p>
            <a:r>
              <a:rPr lang="en-US" sz="1800" dirty="0"/>
              <a:t>Avoid creating multiple Azure AD tenants. Even if you are an ISV. Unless you have a rock-solid reason.</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fad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fad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fade">
                                      <p:cBhvr>
                                        <p:cTn id="3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start with built-in Azure role definitions, and 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 And (where supported) i</a:t>
            </a:r>
            <a:r>
              <a:rPr lang="en-US" sz="2000" spc="-50" dirty="0" err="1">
                <a:ln w="3175">
                  <a:noFill/>
                </a:ln>
                <a:solidFill>
                  <a:srgbClr val="FFFFFF"/>
                </a:solidFill>
                <a:latin typeface="Segoe UI Semibold"/>
                <a:cs typeface="Segoe UI" pitchFamily="34" charset="0"/>
              </a:rPr>
              <a:t>nstead</a:t>
            </a:r>
            <a:r>
              <a:rPr lang="en-US" sz="2000" spc="-50" dirty="0">
                <a:ln w="3175">
                  <a:noFill/>
                </a:ln>
                <a:solidFill>
                  <a:srgbClr val="FFFFFF"/>
                </a:solidFill>
                <a:latin typeface="Segoe UI Semibold"/>
                <a:cs typeface="Segoe UI" pitchFamily="34" charset="0"/>
              </a:rPr>
              <a:t> of service principals, use workload identity federation in scenarios such as GitHub Actions and workloads running on Kubernetes.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25621" y="1545196"/>
            <a:ext cx="11018838" cy="4542782"/>
          </a:xfrm>
        </p:spPr>
        <p:txBody>
          <a:bodyPr/>
          <a:lstStyle/>
          <a:p>
            <a:r>
              <a:rPr lang="en-US" sz="1800" dirty="0"/>
              <a:t>Define a topology. There’s only 2 – Hub &amp; Spoke and Virtual WAN.</a:t>
            </a:r>
          </a:p>
          <a:p>
            <a:r>
              <a:rPr lang="en-US" sz="1800" dirty="0"/>
              <a:t>Plan IP Addressing. Don’t use /16 unless really needed. Use at least /24 for Hub. Avoid overlapping IP address, including BCDR scenarios. Azure reserves 5 IP addresses from every subnet. Some Azure services require dedicated subnets. These dedicated subnets might have restrictions around naming, sizing, NSGs, and UDRs. </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Monitor your network. Use ExpressRoute Insights, Network Watcher, and Connection Monitor.</a:t>
            </a:r>
          </a:p>
          <a:p>
            <a:r>
              <a:rPr lang="en-US" sz="1800" dirty="0"/>
              <a:t>Use virtual network injection for supported Azure services to make them available from within your virtual network. 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262979"/>
          </a:xfrm>
        </p:spPr>
        <p:txBody>
          <a:bodyPr/>
          <a:lstStyle/>
          <a:p>
            <a:r>
              <a:rPr lang="en-US" sz="1800" dirty="0"/>
              <a:t>Use Private Link, where available, for Azure PaaS services.</a:t>
            </a:r>
          </a:p>
          <a:p>
            <a:r>
              <a:rPr lang="en-US" sz="1800" dirty="0"/>
              <a:t>Use virtual network service endpoints to secure access to Azure PaaS services from within your virtual network, but only when Private Link isn't available and there are no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in prevention and not detection mode.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east &lt;-&gt; west, and on-premises &lt;-&gt; Azure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11785"/>
          </a:xfrm>
        </p:spPr>
        <p:txBody>
          <a:bodyPr/>
          <a:lstStyle/>
          <a:p>
            <a:r>
              <a:rPr lang="en-US" sz="1800" dirty="0"/>
              <a:t>Avoid replicating the organization’s hierarchy chart. What if the customer goes thru a re-org?</a:t>
            </a:r>
          </a:p>
          <a:p>
            <a:r>
              <a:rPr lang="en-US" sz="1800" dirty="0"/>
              <a:t>Avoid organizing for billing purposes. The industry standard is to use Tags (accounting) + Azure Cost Management to query &amp; aggregate costs. Make this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intermediate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 Raise support requests for quota increases under subscription provisioning, such as for total available VM cores within a subscription. Ensure that quota limits are set before workloads exceed the default limits.</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br>
              <a:rPr lang="en-US" sz="4000" dirty="0"/>
            </a:br>
            <a:r>
              <a:rPr lang="en-US" sz="4000" dirty="0">
                <a:solidFill>
                  <a:schemeClr val="accent5"/>
                </a:solidFill>
                <a:latin typeface="+mn-lt"/>
                <a:cs typeface="Segoe UI"/>
              </a:rPr>
              <a:t>Architecting </a:t>
            </a:r>
            <a:r>
              <a:rPr lang="en-US" sz="4000">
                <a:solidFill>
                  <a:schemeClr val="accent5"/>
                </a:solidFill>
                <a:latin typeface="+mn-lt"/>
                <a:cs typeface="Segoe UI"/>
              </a:rPr>
              <a:t>for Success</a:t>
            </a:r>
            <a:endParaRPr lang="en-US" sz="4000" dirty="0"/>
          </a:p>
        </p:txBody>
      </p:sp>
    </p:spTree>
    <p:extLst>
      <p:ext uri="{BB962C8B-B14F-4D97-AF65-F5344CB8AC3E}">
        <p14:creationId xmlns:p14="http://schemas.microsoft.com/office/powerpoint/2010/main" val="27886935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with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5818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a:t>
            </a:r>
            <a:r>
              <a:rPr lang="en-US" sz="2000" spc="-50">
                <a:ln w="3175">
                  <a:noFill/>
                </a:ln>
                <a:solidFill>
                  <a:srgbClr val="FFFFFF"/>
                </a:solidFill>
                <a:latin typeface="Segoe UI Semibold"/>
                <a:cs typeface="Segoe UI" pitchFamily="34" charset="0"/>
              </a:rPr>
              <a:t>, a </a:t>
            </a:r>
            <a:r>
              <a:rPr lang="en-US" sz="2000" spc="-50" dirty="0">
                <a:ln w="3175">
                  <a:noFill/>
                </a:ln>
                <a:solidFill>
                  <a:srgbClr val="FFFFFF"/>
                </a:solidFill>
                <a:latin typeface="Segoe UI Semibold"/>
                <a:cs typeface="Segoe UI" pitchFamily="34" charset="0"/>
              </a:rPr>
              <a:t>key monitoring principle, as soon as possible. Once initial observability is achieved, then build upon that initial level of visibility to develop actionable alerts (don’t spam!),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ALZ Accelerator includes diagnostic settings for activity logs, VMs, and PaaS resources sent to Log Analytics. Use a single monitor logs workspace to manage platforms centrally except where Azure RBAC, data sovereignty requirements, and data retention policies mandate separate workspaces. Data sent to a different region via Diagnostic settings doesn't incur data transfer charges.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as a long-term patching mechanism.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dirty="0"/>
              <a:t>Resilience vs Disaster Recovery</a:t>
            </a:r>
          </a:p>
          <a:p>
            <a:r>
              <a:rPr lang="en-US" sz="2400" dirty="0"/>
              <a:t>Resilience and Disaster Recovery (DR) are not the same.</a:t>
            </a:r>
          </a:p>
          <a:p>
            <a:r>
              <a:rPr lang="en-US" sz="2400" dirty="0"/>
              <a:t>Customers may have different goals for ongoing resilience than infrequent disaster responses.</a:t>
            </a:r>
          </a:p>
          <a:p>
            <a:r>
              <a:rPr lang="en-US" sz="2400" dirty="0"/>
              <a:t>Don’t assume one solution for both unless they have the same goal</a:t>
            </a:r>
          </a:p>
          <a:p>
            <a:pPr lvl="1"/>
            <a:r>
              <a:rPr lang="en-US" sz="1800" dirty="0"/>
              <a:t>DR frequently has geographic separation requirements which are difficult to deal with in live transactional systems due to imposed network latency.</a:t>
            </a:r>
          </a:p>
          <a:p>
            <a:r>
              <a:rPr lang="en-US" sz="2400" dirty="0"/>
              <a:t>For both resilience and DR, it doesn’t exist if it isn’t tested</a:t>
            </a:r>
          </a:p>
          <a:p>
            <a:pPr lvl="1"/>
            <a:r>
              <a:rPr lang="en-US" sz="1800" dirty="0"/>
              <a:t>Fault injection is a good approach for all reliability measures.</a:t>
            </a:r>
          </a:p>
          <a:p>
            <a:pPr lvl="1"/>
            <a:r>
              <a:rPr lang="en-US" sz="1800" dirty="0"/>
              <a:t>Assume DR must be tested on a live system.  </a:t>
            </a:r>
          </a:p>
          <a:p>
            <a:pPr lvl="2"/>
            <a:r>
              <a:rPr lang="en-US" sz="1400" dirty="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814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495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 If it’s not measurable, it’s not actionable. Define the RTO and RPO requirements for each workload; if you can’t then assign a default.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and plan 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 Not all Avail. Zones are equal – always measure latency.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ASR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ALZ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How will this be reflected in Tags?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the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AAD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295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a:t>
            </a:r>
            <a:r>
              <a:rPr lang="en-US" sz="2000" spc="-50">
                <a:ln w="3175">
                  <a:noFill/>
                </a:ln>
                <a:solidFill>
                  <a:srgbClr val="FFFFFF"/>
                </a:solidFill>
                <a:latin typeface="Segoe UI Semibold"/>
                <a:cs typeface="Segoe UI" pitchFamily="34" charset="0"/>
              </a:rPr>
              <a:t>the modify policy </a:t>
            </a:r>
            <a:r>
              <a:rPr lang="en-US" sz="2000" spc="-50" dirty="0">
                <a:ln w="3175">
                  <a:noFill/>
                </a:ln>
                <a:solidFill>
                  <a:srgbClr val="FFFFFF"/>
                </a:solidFill>
                <a:latin typeface="Segoe UI Semibold"/>
                <a:cs typeface="Segoe UI" pitchFamily="34" charset="0"/>
              </a:rPr>
              <a:t>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intermediate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environment, project, owner, etc.).</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543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Determine the DevOps practices your team should implement first based on their current skilling, and design a roadmap to incrementally apply new practices that help your team improve their DevOps metrics. Investing in engineering capabilities and resources is critical.</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-based accelerators have limited management scope. New versions provide more capabilities and increased resource management ability. If using an accelerator, your team should consider a layered approach that starts with an accelerator, then adds a layer of automation. The automation layer provides capabilities your team needs in order to fully support your workload teams with platform features like domain controller deployment for legacy applications.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You can use Azure Policies to add some automation to your platform. Consider using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to deploy and manage Azure Policies, often referred to as Policy-as-Code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PaC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These policies let you automate activities like log collection. </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signal to workload teams when they're attempting to deploy resources that don't meet a security control. Consider deploying policies with the deny effect for these situations, which allows your workload teams to also treat Everything as Code and avoid configuration drift where code declares one thing and policy changed a setting at deployment time. Avoid using modify effects since this leads the code to drift from what is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4126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Follow an Everything as Code approach for full transparency and configuration control of the Azure platform, documentation, deployment, and testing process. Work to automate everything, such as the provisioning, configuration, and management of your platform and the provisioning of landing zone subscriptions for your workload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Use one of the available accelerators that matches your team's capabilities to get started with deploying Azure Landing Zones.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Infrastructure as Code to deploy and manage Azure Policies (often referred to as Policy-as-Code)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Implement an exemption process for policies. Plan for your workload teams to request exemptions from policies, and be ready to unblock the teams when needed.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block workload teams when they attempt to deploy resources that don't meet a security control. This helps reduce configuration drift, where code declares a different state than what ends up being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472418775"/>
      </p:ext>
    </p:extLst>
  </p:cSld>
  <p:clrMapOvr>
    <a:overrideClrMapping bg1="dk1" tx1="lt1" bg2="dk2" tx2="lt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pic>
        <p:nvPicPr>
          <p:cNvPr id="1032" name="Picture 8" descr="How to get the best Leaning Tower of Pisa Photo">
            <a:extLst>
              <a:ext uri="{FF2B5EF4-FFF2-40B4-BE49-F238E27FC236}">
                <a16:creationId xmlns:a16="http://schemas.microsoft.com/office/drawing/2014/main" id="{70594C37-AC0F-2920-8941-FDA1B268D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rj Khalifa | CRH">
            <a:extLst>
              <a:ext uri="{FF2B5EF4-FFF2-40B4-BE49-F238E27FC236}">
                <a16:creationId xmlns:a16="http://schemas.microsoft.com/office/drawing/2014/main" id="{262FE8ED-F4D9-A38A-E1EB-F0E12D4A2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253"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5024708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8990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dirty="0"/>
              <a:t>Enable </a:t>
            </a:r>
            <a:r>
              <a:rPr lang="en-GB" sz="2400" dirty="0"/>
              <a:t>Autonomy for Innovation and Transformation</a:t>
            </a:r>
          </a:p>
          <a:p>
            <a:pPr marL="228556" indent="-228556">
              <a:spcAft>
                <a:spcPts val="3400"/>
              </a:spcAft>
              <a:buChar char=""/>
            </a:pPr>
            <a:r>
              <a:rPr lang="en-GB" sz="2400" dirty="0"/>
              <a:t>Security and Compliance By-Default</a:t>
            </a:r>
          </a:p>
          <a:p>
            <a:pPr marL="228556" indent="-228556">
              <a:buChar char=""/>
            </a:pPr>
            <a:r>
              <a:rPr lang="en-GB" sz="2400" dirty="0"/>
              <a:t>Governance At-Scale with Sustainable Cloud Engineering</a:t>
            </a:r>
            <a:endParaRPr lang="en-US" sz="2400" dirty="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dirty="0">
                <a:solidFill>
                  <a:srgbClr val="FFFFFF"/>
                </a:solidFill>
                <a:latin typeface="+mn-lt"/>
              </a:rPr>
              <a:t>Azure Native Design and Platform Roadmap Alignment</a:t>
            </a:r>
            <a:endParaRPr lang="en-US" sz="1800" kern="0" dirty="0">
              <a:solidFill>
                <a:srgbClr val="FFFFFF"/>
              </a:solidFill>
              <a:latin typeface="+mn-lt"/>
            </a:endParaRPr>
          </a:p>
        </p:txBody>
      </p:sp>
    </p:spTree>
    <p:extLst>
      <p:ext uri="{BB962C8B-B14F-4D97-AF65-F5344CB8AC3E}">
        <p14:creationId xmlns:p14="http://schemas.microsoft.com/office/powerpoint/2010/main" val="281655357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41204"/>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141306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Contoso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237320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8.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3.xml><?xml version="1.0" encoding="utf-8"?>
<ds:datastoreItem xmlns:ds="http://schemas.openxmlformats.org/officeDocument/2006/customXml" ds:itemID="{3E12E507-96F2-43FE-9633-836CCE61E55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3047</TotalTime>
  <Words>5911</Words>
  <Application>Microsoft Office PowerPoint</Application>
  <PresentationFormat>Widescreen</PresentationFormat>
  <Paragraphs>544</Paragraphs>
  <Slides>50</Slides>
  <Notes>49</Notes>
  <HiddenSlides>0</HiddenSlides>
  <MMClips>0</MMClips>
  <ScaleCrop>false</ScaleCrop>
  <HeadingPairs>
    <vt:vector size="8" baseType="variant">
      <vt:variant>
        <vt:lpstr>Fonts Used</vt:lpstr>
      </vt:variant>
      <vt:variant>
        <vt:i4>11</vt:i4>
      </vt:variant>
      <vt:variant>
        <vt:lpstr>Theme</vt:lpstr>
      </vt:variant>
      <vt:variant>
        <vt:i4>15</vt:i4>
      </vt:variant>
      <vt:variant>
        <vt:lpstr>Embedded OLE Servers</vt:lpstr>
      </vt:variant>
      <vt:variant>
        <vt:i4>1</vt:i4>
      </vt:variant>
      <vt:variant>
        <vt:lpstr>Slide Titles</vt:lpstr>
      </vt:variant>
      <vt:variant>
        <vt:i4>50</vt:i4>
      </vt:variant>
    </vt:vector>
  </HeadingPairs>
  <TitlesOfParts>
    <vt:vector size="77" baseType="lpstr">
      <vt:lpstr>Arial</vt:lpstr>
      <vt:lpstr>Calibri</vt:lpstr>
      <vt:lpstr>Calibri Light</vt:lpstr>
      <vt:lpstr>Consolas</vt:lpstr>
      <vt:lpstr>docons</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think-cell Slide</vt:lpstr>
      <vt:lpstr>What The CAF Module 04: ALZ Accelerator Azure Landing Zone Design Principles, Considerations, and Recommendations</vt:lpstr>
      <vt:lpstr>Microsoft Cloud Adoption Framework for Azure</vt:lpstr>
      <vt:lpstr>Azure Landing Zones Architecting for Success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Contoso reference implementation</vt:lpstr>
      <vt:lpstr>Azure landing zone conceptual architecture Trey Research Reference Implementation</vt:lpstr>
      <vt:lpstr>Azure landing zone conceptual architecture Bicep Reference Implementation</vt:lpstr>
      <vt:lpstr>PowerPoint Presentation</vt:lpstr>
      <vt:lpstr>Common implementation approach</vt:lpstr>
      <vt:lpstr>Azure landing zones – Implementation Options</vt:lpstr>
      <vt:lpstr>Demo: ALZ Accelerator Deployment</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PowerPoint Presentation</vt:lpstr>
      <vt:lpstr>Resources &amp; Next Steps</vt:lpstr>
      <vt:lpstr>Azure Landing Zones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2023-01-17T10:27:37Z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